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sldIdLst>
    <p:sldId id="260" r:id="rId2"/>
    <p:sldId id="261" r:id="rId3"/>
    <p:sldId id="268" r:id="rId4"/>
    <p:sldId id="269" r:id="rId5"/>
    <p:sldId id="270" r:id="rId6"/>
    <p:sldId id="264" r:id="rId7"/>
    <p:sldId id="275" r:id="rId8"/>
    <p:sldId id="266" r:id="rId9"/>
    <p:sldId id="258" r:id="rId10"/>
    <p:sldId id="262" r:id="rId11"/>
    <p:sldId id="272" r:id="rId12"/>
    <p:sldId id="263" r:id="rId13"/>
    <p:sldId id="276" r:id="rId14"/>
    <p:sldId id="277" r:id="rId15"/>
    <p:sldId id="265" r:id="rId16"/>
    <p:sldId id="273" r:id="rId17"/>
    <p:sldId id="259" r:id="rId18"/>
  </p:sldIdLst>
  <p:sldSz cx="9144000" cy="6858000" type="screen4x3"/>
  <p:notesSz cx="6858000" cy="9144000"/>
  <p:defaultTextStyle>
    <a:defPPr>
      <a:defRPr lang="en-US"/>
    </a:defPPr>
    <a:lvl1pPr marL="0" algn="l" defTabSz="914262" rtl="0" eaLnBrk="1" latinLnBrk="0" hangingPunct="1">
      <a:defRPr sz="1800" kern="1200">
        <a:solidFill>
          <a:schemeClr val="tx1"/>
        </a:solidFill>
        <a:latin typeface="+mn-lt"/>
        <a:ea typeface="+mn-ea"/>
        <a:cs typeface="+mn-cs"/>
      </a:defRPr>
    </a:lvl1pPr>
    <a:lvl2pPr marL="457131" algn="l" defTabSz="914262" rtl="0" eaLnBrk="1" latinLnBrk="0" hangingPunct="1">
      <a:defRPr sz="1800" kern="1200">
        <a:solidFill>
          <a:schemeClr val="tx1"/>
        </a:solidFill>
        <a:latin typeface="+mn-lt"/>
        <a:ea typeface="+mn-ea"/>
        <a:cs typeface="+mn-cs"/>
      </a:defRPr>
    </a:lvl2pPr>
    <a:lvl3pPr marL="914262" algn="l" defTabSz="914262" rtl="0" eaLnBrk="1" latinLnBrk="0" hangingPunct="1">
      <a:defRPr sz="1800" kern="1200">
        <a:solidFill>
          <a:schemeClr val="tx1"/>
        </a:solidFill>
        <a:latin typeface="+mn-lt"/>
        <a:ea typeface="+mn-ea"/>
        <a:cs typeface="+mn-cs"/>
      </a:defRPr>
    </a:lvl3pPr>
    <a:lvl4pPr marL="1371394" algn="l" defTabSz="914262" rtl="0" eaLnBrk="1" latinLnBrk="0" hangingPunct="1">
      <a:defRPr sz="1800" kern="1200">
        <a:solidFill>
          <a:schemeClr val="tx1"/>
        </a:solidFill>
        <a:latin typeface="+mn-lt"/>
        <a:ea typeface="+mn-ea"/>
        <a:cs typeface="+mn-cs"/>
      </a:defRPr>
    </a:lvl4pPr>
    <a:lvl5pPr marL="1828525" algn="l" defTabSz="914262" rtl="0" eaLnBrk="1" latinLnBrk="0" hangingPunct="1">
      <a:defRPr sz="1800" kern="1200">
        <a:solidFill>
          <a:schemeClr val="tx1"/>
        </a:solidFill>
        <a:latin typeface="+mn-lt"/>
        <a:ea typeface="+mn-ea"/>
        <a:cs typeface="+mn-cs"/>
      </a:defRPr>
    </a:lvl5pPr>
    <a:lvl6pPr marL="2285656" algn="l" defTabSz="914262" rtl="0" eaLnBrk="1" latinLnBrk="0" hangingPunct="1">
      <a:defRPr sz="1800" kern="1200">
        <a:solidFill>
          <a:schemeClr val="tx1"/>
        </a:solidFill>
        <a:latin typeface="+mn-lt"/>
        <a:ea typeface="+mn-ea"/>
        <a:cs typeface="+mn-cs"/>
      </a:defRPr>
    </a:lvl6pPr>
    <a:lvl7pPr marL="2742787" algn="l" defTabSz="914262" rtl="0" eaLnBrk="1" latinLnBrk="0" hangingPunct="1">
      <a:defRPr sz="1800" kern="1200">
        <a:solidFill>
          <a:schemeClr val="tx1"/>
        </a:solidFill>
        <a:latin typeface="+mn-lt"/>
        <a:ea typeface="+mn-ea"/>
        <a:cs typeface="+mn-cs"/>
      </a:defRPr>
    </a:lvl7pPr>
    <a:lvl8pPr marL="3199918" algn="l" defTabSz="914262" rtl="0" eaLnBrk="1" latinLnBrk="0" hangingPunct="1">
      <a:defRPr sz="1800" kern="1200">
        <a:solidFill>
          <a:schemeClr val="tx1"/>
        </a:solidFill>
        <a:latin typeface="+mn-lt"/>
        <a:ea typeface="+mn-ea"/>
        <a:cs typeface="+mn-cs"/>
      </a:defRPr>
    </a:lvl8pPr>
    <a:lvl9pPr marL="3657050" algn="l" defTabSz="91426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917"/>
    <p:restoredTop sz="93314"/>
  </p:normalViewPr>
  <p:slideViewPr>
    <p:cSldViewPr>
      <p:cViewPr>
        <p:scale>
          <a:sx n="123" d="100"/>
          <a:sy n="123" d="100"/>
        </p:scale>
        <p:origin x="392" y="-16"/>
      </p:cViewPr>
      <p:guideLst>
        <p:guide orient="horz" pos="2160"/>
        <p:guide pos="2880"/>
      </p:guideLst>
    </p:cSldViewPr>
  </p:slideViewPr>
  <p:notesTextViewPr>
    <p:cViewPr>
      <p:scale>
        <a:sx n="1" d="1"/>
        <a:sy n="1" d="1"/>
      </p:scale>
      <p:origin x="0" y="0"/>
    </p:cViewPr>
  </p:notesTextViewPr>
  <p:sorterViewPr>
    <p:cViewPr>
      <p:scale>
        <a:sx n="100" d="100"/>
        <a:sy n="100" d="100"/>
      </p:scale>
      <p:origin x="0" y="571"/>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913100-61DE-440B-9EB8-F3628764FAD1}"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AU"/>
        </a:p>
      </dgm:t>
    </dgm:pt>
    <dgm:pt modelId="{80144CA5-42B4-4B89-9D74-073D8E592251}">
      <dgm:prSet phldrT="[Text]"/>
      <dgm:spPr/>
      <dgm:t>
        <a:bodyPr/>
        <a:lstStyle/>
        <a:p>
          <a:r>
            <a:rPr lang="en-AU" dirty="0" smtClean="0"/>
            <a:t>Biological Sciences</a:t>
          </a:r>
          <a:endParaRPr lang="en-AU" dirty="0"/>
        </a:p>
      </dgm:t>
    </dgm:pt>
    <dgm:pt modelId="{6694A72E-8286-4E66-B6F4-DEAE813868C2}" type="parTrans" cxnId="{6BDE762F-6077-4938-A2D3-A9E0A0E85E3F}">
      <dgm:prSet/>
      <dgm:spPr/>
      <dgm:t>
        <a:bodyPr/>
        <a:lstStyle/>
        <a:p>
          <a:endParaRPr lang="en-AU"/>
        </a:p>
      </dgm:t>
    </dgm:pt>
    <dgm:pt modelId="{581FBB78-A77C-4CC9-A57E-061ED810181D}" type="sibTrans" cxnId="{6BDE762F-6077-4938-A2D3-A9E0A0E85E3F}">
      <dgm:prSet/>
      <dgm:spPr/>
      <dgm:t>
        <a:bodyPr/>
        <a:lstStyle/>
        <a:p>
          <a:endParaRPr lang="en-AU"/>
        </a:p>
      </dgm:t>
    </dgm:pt>
    <dgm:pt modelId="{05EDAEAC-A24C-4D05-99E3-2ED462DEF642}">
      <dgm:prSet phldrT="[Text]" custT="1"/>
      <dgm:spPr/>
      <dgm:t>
        <a:bodyPr/>
        <a:lstStyle/>
        <a:p>
          <a:r>
            <a:rPr lang="en-AU" sz="1600" dirty="0" smtClean="0"/>
            <a:t>Cells</a:t>
          </a:r>
          <a:endParaRPr lang="en-AU" sz="1600" dirty="0"/>
        </a:p>
      </dgm:t>
    </dgm:pt>
    <dgm:pt modelId="{F5A2F656-4162-4472-8E00-3347B678ACB9}" type="parTrans" cxnId="{EFA57C08-9173-4925-8C20-32EB590A3526}">
      <dgm:prSet/>
      <dgm:spPr/>
      <dgm:t>
        <a:bodyPr/>
        <a:lstStyle/>
        <a:p>
          <a:endParaRPr lang="en-AU"/>
        </a:p>
      </dgm:t>
    </dgm:pt>
    <dgm:pt modelId="{DFDEF73E-4F62-400C-A48B-3F91A6E2D1AC}" type="sibTrans" cxnId="{EFA57C08-9173-4925-8C20-32EB590A3526}">
      <dgm:prSet/>
      <dgm:spPr/>
      <dgm:t>
        <a:bodyPr/>
        <a:lstStyle/>
        <a:p>
          <a:endParaRPr lang="en-AU"/>
        </a:p>
      </dgm:t>
    </dgm:pt>
    <dgm:pt modelId="{1281E874-DB20-47A0-BA33-F326BAB9DEC9}">
      <dgm:prSet phldrT="[Text]" custT="1"/>
      <dgm:spPr/>
      <dgm:t>
        <a:bodyPr/>
        <a:lstStyle/>
        <a:p>
          <a:r>
            <a:rPr lang="en-AU" sz="1600" dirty="0" smtClean="0"/>
            <a:t>Adaptations</a:t>
          </a:r>
          <a:endParaRPr lang="en-AU" sz="1600" dirty="0"/>
        </a:p>
      </dgm:t>
    </dgm:pt>
    <dgm:pt modelId="{1A828198-C59A-444A-95A2-EC7236DEB744}" type="parTrans" cxnId="{C701765D-7370-4751-ABF3-952B5B92B445}">
      <dgm:prSet/>
      <dgm:spPr/>
      <dgm:t>
        <a:bodyPr/>
        <a:lstStyle/>
        <a:p>
          <a:endParaRPr lang="en-AU"/>
        </a:p>
      </dgm:t>
    </dgm:pt>
    <dgm:pt modelId="{C7FA1FBB-F5FF-4BAE-AA7C-4BF76250BC10}" type="sibTrans" cxnId="{C701765D-7370-4751-ABF3-952B5B92B445}">
      <dgm:prSet/>
      <dgm:spPr/>
      <dgm:t>
        <a:bodyPr/>
        <a:lstStyle/>
        <a:p>
          <a:endParaRPr lang="en-AU"/>
        </a:p>
      </dgm:t>
    </dgm:pt>
    <dgm:pt modelId="{D0466908-4E93-4860-8C1C-B9409D6A355F}">
      <dgm:prSet phldrT="[Text]"/>
      <dgm:spPr/>
      <dgm:t>
        <a:bodyPr/>
        <a:lstStyle/>
        <a:p>
          <a:r>
            <a:rPr lang="en-AU" dirty="0" smtClean="0"/>
            <a:t>Chemical Sciences</a:t>
          </a:r>
          <a:endParaRPr lang="en-AU" dirty="0"/>
        </a:p>
      </dgm:t>
    </dgm:pt>
    <dgm:pt modelId="{2077165F-7F5E-414D-8F68-13E84F480B11}" type="parTrans" cxnId="{5CA75D67-5973-441B-A9B0-02A34D533890}">
      <dgm:prSet/>
      <dgm:spPr/>
      <dgm:t>
        <a:bodyPr/>
        <a:lstStyle/>
        <a:p>
          <a:endParaRPr lang="en-AU"/>
        </a:p>
      </dgm:t>
    </dgm:pt>
    <dgm:pt modelId="{DE62EA90-3F44-43D8-923B-E13FCBBA7E63}" type="sibTrans" cxnId="{5CA75D67-5973-441B-A9B0-02A34D533890}">
      <dgm:prSet/>
      <dgm:spPr/>
      <dgm:t>
        <a:bodyPr/>
        <a:lstStyle/>
        <a:p>
          <a:endParaRPr lang="en-AU"/>
        </a:p>
      </dgm:t>
    </dgm:pt>
    <dgm:pt modelId="{24B7F0ED-77F4-4F69-B1A7-4A5FD1FDFAD5}">
      <dgm:prSet phldrT="[Text]" custT="1"/>
      <dgm:spPr/>
      <dgm:t>
        <a:bodyPr/>
        <a:lstStyle/>
        <a:p>
          <a:r>
            <a:rPr lang="en-AU" sz="1600" dirty="0" smtClean="0"/>
            <a:t>States of matter</a:t>
          </a:r>
          <a:endParaRPr lang="en-AU" sz="1600" dirty="0"/>
        </a:p>
      </dgm:t>
    </dgm:pt>
    <dgm:pt modelId="{4FC82103-A38E-45D8-872C-D468F0CD810A}" type="parTrans" cxnId="{CC7967FF-7C11-485F-AA55-D8349A31D05B}">
      <dgm:prSet/>
      <dgm:spPr/>
      <dgm:t>
        <a:bodyPr/>
        <a:lstStyle/>
        <a:p>
          <a:endParaRPr lang="en-AU"/>
        </a:p>
      </dgm:t>
    </dgm:pt>
    <dgm:pt modelId="{09EC795A-EA9D-45EE-B90C-B9A95AB1976E}" type="sibTrans" cxnId="{CC7967FF-7C11-485F-AA55-D8349A31D05B}">
      <dgm:prSet/>
      <dgm:spPr/>
      <dgm:t>
        <a:bodyPr/>
        <a:lstStyle/>
        <a:p>
          <a:endParaRPr lang="en-AU"/>
        </a:p>
      </dgm:t>
    </dgm:pt>
    <dgm:pt modelId="{6EC0C7F3-C874-48AD-A4FC-0CBF4567DAFE}">
      <dgm:prSet phldrT="[Text]" custT="1"/>
      <dgm:spPr/>
      <dgm:t>
        <a:bodyPr/>
        <a:lstStyle/>
        <a:p>
          <a:r>
            <a:rPr lang="en-AU" sz="1600" dirty="0" smtClean="0"/>
            <a:t>Chemical change</a:t>
          </a:r>
          <a:endParaRPr lang="en-AU" sz="1600" dirty="0"/>
        </a:p>
      </dgm:t>
    </dgm:pt>
    <dgm:pt modelId="{21BDD267-DCF2-4D73-825D-C51DEDA92D0A}" type="parTrans" cxnId="{3981DA67-782F-4172-9F69-101D1C64C810}">
      <dgm:prSet/>
      <dgm:spPr/>
      <dgm:t>
        <a:bodyPr/>
        <a:lstStyle/>
        <a:p>
          <a:endParaRPr lang="en-AU"/>
        </a:p>
      </dgm:t>
    </dgm:pt>
    <dgm:pt modelId="{BED8D530-18F8-4A18-8FCF-28C8AD79CC04}" type="sibTrans" cxnId="{3981DA67-782F-4172-9F69-101D1C64C810}">
      <dgm:prSet/>
      <dgm:spPr/>
      <dgm:t>
        <a:bodyPr/>
        <a:lstStyle/>
        <a:p>
          <a:endParaRPr lang="en-AU"/>
        </a:p>
      </dgm:t>
    </dgm:pt>
    <dgm:pt modelId="{F95D3BC0-AC93-42BC-821F-35B9B2E75FFE}">
      <dgm:prSet phldrT="[Text]" custT="1"/>
      <dgm:spPr/>
      <dgm:t>
        <a:bodyPr/>
        <a:lstStyle/>
        <a:p>
          <a:r>
            <a:rPr lang="en-AU" sz="1600" dirty="0" smtClean="0"/>
            <a:t>Food webs</a:t>
          </a:r>
          <a:endParaRPr lang="en-AU" sz="1600" dirty="0"/>
        </a:p>
      </dgm:t>
    </dgm:pt>
    <dgm:pt modelId="{B221515F-AA36-4D62-858B-AF43A994D96B}" type="parTrans" cxnId="{7D9A8788-C0AE-46C6-8FEC-2458C1CBA78F}">
      <dgm:prSet/>
      <dgm:spPr/>
      <dgm:t>
        <a:bodyPr/>
        <a:lstStyle/>
        <a:p>
          <a:endParaRPr lang="en-AU"/>
        </a:p>
      </dgm:t>
    </dgm:pt>
    <dgm:pt modelId="{83D01F07-987A-4B61-9797-B247E519BCF3}" type="sibTrans" cxnId="{7D9A8788-C0AE-46C6-8FEC-2458C1CBA78F}">
      <dgm:prSet/>
      <dgm:spPr/>
      <dgm:t>
        <a:bodyPr/>
        <a:lstStyle/>
        <a:p>
          <a:endParaRPr lang="en-AU"/>
        </a:p>
      </dgm:t>
    </dgm:pt>
    <dgm:pt modelId="{4B968FC0-3D82-4602-89B1-C66BD9103B3F}">
      <dgm:prSet phldrT="[Text]" custT="1"/>
      <dgm:spPr/>
      <dgm:t>
        <a:bodyPr/>
        <a:lstStyle/>
        <a:p>
          <a:r>
            <a:rPr lang="en-AU" sz="1600" dirty="0" smtClean="0"/>
            <a:t>Solutions &amp; mixtures</a:t>
          </a:r>
          <a:endParaRPr lang="en-AU" sz="1600" dirty="0"/>
        </a:p>
      </dgm:t>
    </dgm:pt>
    <dgm:pt modelId="{6E21D1F6-8EDB-4147-8B45-292F1A0D82E4}" type="parTrans" cxnId="{F03B93A5-61CE-411E-AFFD-632BF5B452B9}">
      <dgm:prSet/>
      <dgm:spPr/>
      <dgm:t>
        <a:bodyPr/>
        <a:lstStyle/>
        <a:p>
          <a:endParaRPr lang="en-AU"/>
        </a:p>
      </dgm:t>
    </dgm:pt>
    <dgm:pt modelId="{ECBE2238-15C7-41AE-8812-6C3CCBDF9ED6}" type="sibTrans" cxnId="{F03B93A5-61CE-411E-AFFD-632BF5B452B9}">
      <dgm:prSet/>
      <dgm:spPr/>
      <dgm:t>
        <a:bodyPr/>
        <a:lstStyle/>
        <a:p>
          <a:endParaRPr lang="en-AU"/>
        </a:p>
      </dgm:t>
    </dgm:pt>
    <dgm:pt modelId="{5E568F13-28F7-40F4-B630-C039145ECFA2}">
      <dgm:prSet phldrT="[Text]" custT="1"/>
      <dgm:spPr/>
      <dgm:t>
        <a:bodyPr/>
        <a:lstStyle/>
        <a:p>
          <a:r>
            <a:rPr lang="en-AU" sz="1600" dirty="0" smtClean="0"/>
            <a:t>Atomic scale</a:t>
          </a:r>
          <a:endParaRPr lang="en-AU" sz="1600" dirty="0"/>
        </a:p>
      </dgm:t>
    </dgm:pt>
    <dgm:pt modelId="{4A68FAB1-42C8-45A3-8813-3CD78027EE76}" type="parTrans" cxnId="{39F9E78B-52D0-474A-9185-69804D61058C}">
      <dgm:prSet/>
      <dgm:spPr/>
      <dgm:t>
        <a:bodyPr/>
        <a:lstStyle/>
        <a:p>
          <a:endParaRPr lang="en-AU"/>
        </a:p>
      </dgm:t>
    </dgm:pt>
    <dgm:pt modelId="{F95B4C08-6C11-4E6E-8AD5-FC493E06A9FB}" type="sibTrans" cxnId="{39F9E78B-52D0-474A-9185-69804D61058C}">
      <dgm:prSet/>
      <dgm:spPr/>
      <dgm:t>
        <a:bodyPr/>
        <a:lstStyle/>
        <a:p>
          <a:endParaRPr lang="en-AU"/>
        </a:p>
      </dgm:t>
    </dgm:pt>
    <dgm:pt modelId="{ED2B30C0-8301-4E24-8C8C-2A0E59991438}">
      <dgm:prSet phldrT="[Text]" custT="1"/>
      <dgm:spPr/>
      <dgm:t>
        <a:bodyPr/>
        <a:lstStyle/>
        <a:p>
          <a:r>
            <a:rPr lang="en-AU" sz="1600" dirty="0" smtClean="0"/>
            <a:t>Populations</a:t>
          </a:r>
          <a:endParaRPr lang="en-AU" sz="1600" dirty="0"/>
        </a:p>
      </dgm:t>
    </dgm:pt>
    <dgm:pt modelId="{1125F284-2762-443B-B027-0B81815EE958}" type="parTrans" cxnId="{E49117D5-EDDE-41DA-9D68-E917002DE08D}">
      <dgm:prSet/>
      <dgm:spPr/>
      <dgm:t>
        <a:bodyPr/>
        <a:lstStyle/>
        <a:p>
          <a:endParaRPr lang="en-AU"/>
        </a:p>
      </dgm:t>
    </dgm:pt>
    <dgm:pt modelId="{6B4DB5DE-EADA-4A50-929A-A9031A685EE1}" type="sibTrans" cxnId="{E49117D5-EDDE-41DA-9D68-E917002DE08D}">
      <dgm:prSet/>
      <dgm:spPr/>
      <dgm:t>
        <a:bodyPr/>
        <a:lstStyle/>
        <a:p>
          <a:endParaRPr lang="en-AU"/>
        </a:p>
      </dgm:t>
    </dgm:pt>
    <dgm:pt modelId="{A87F382B-4BB5-43E4-AD4A-5EA93716280C}" type="pres">
      <dgm:prSet presAssocID="{91913100-61DE-440B-9EB8-F3628764FAD1}" presName="linearFlow" presStyleCnt="0">
        <dgm:presLayoutVars>
          <dgm:dir/>
          <dgm:animLvl val="lvl"/>
          <dgm:resizeHandles val="exact"/>
        </dgm:presLayoutVars>
      </dgm:prSet>
      <dgm:spPr/>
      <dgm:t>
        <a:bodyPr/>
        <a:lstStyle/>
        <a:p>
          <a:endParaRPr lang="en-AU"/>
        </a:p>
      </dgm:t>
    </dgm:pt>
    <dgm:pt modelId="{71BF91C1-C5DB-483D-9369-2E187872C25E}" type="pres">
      <dgm:prSet presAssocID="{80144CA5-42B4-4B89-9D74-073D8E592251}" presName="composite" presStyleCnt="0"/>
      <dgm:spPr/>
    </dgm:pt>
    <dgm:pt modelId="{CD9CFBB9-FDFF-43CF-9DEC-A8E3563105C9}" type="pres">
      <dgm:prSet presAssocID="{80144CA5-42B4-4B89-9D74-073D8E592251}" presName="parentText" presStyleLbl="alignNode1" presStyleIdx="0" presStyleCnt="2">
        <dgm:presLayoutVars>
          <dgm:chMax val="1"/>
          <dgm:bulletEnabled val="1"/>
        </dgm:presLayoutVars>
      </dgm:prSet>
      <dgm:spPr/>
      <dgm:t>
        <a:bodyPr/>
        <a:lstStyle/>
        <a:p>
          <a:endParaRPr lang="en-AU"/>
        </a:p>
      </dgm:t>
    </dgm:pt>
    <dgm:pt modelId="{3F0B4C13-1AC7-463A-ACE7-2272C1FFE6E5}" type="pres">
      <dgm:prSet presAssocID="{80144CA5-42B4-4B89-9D74-073D8E592251}" presName="descendantText" presStyleLbl="alignAcc1" presStyleIdx="0" presStyleCnt="2">
        <dgm:presLayoutVars>
          <dgm:bulletEnabled val="1"/>
        </dgm:presLayoutVars>
      </dgm:prSet>
      <dgm:spPr/>
      <dgm:t>
        <a:bodyPr/>
        <a:lstStyle/>
        <a:p>
          <a:endParaRPr lang="en-AU"/>
        </a:p>
      </dgm:t>
    </dgm:pt>
    <dgm:pt modelId="{63670350-54CA-4E01-BA6E-84F2AA80AE1F}" type="pres">
      <dgm:prSet presAssocID="{581FBB78-A77C-4CC9-A57E-061ED810181D}" presName="sp" presStyleCnt="0"/>
      <dgm:spPr/>
    </dgm:pt>
    <dgm:pt modelId="{4A510048-0BCA-41C6-85FB-22BD1FACDB97}" type="pres">
      <dgm:prSet presAssocID="{D0466908-4E93-4860-8C1C-B9409D6A355F}" presName="composite" presStyleCnt="0"/>
      <dgm:spPr/>
    </dgm:pt>
    <dgm:pt modelId="{9BF5E493-3D74-4B89-AEAD-F0B90132B2CD}" type="pres">
      <dgm:prSet presAssocID="{D0466908-4E93-4860-8C1C-B9409D6A355F}" presName="parentText" presStyleLbl="alignNode1" presStyleIdx="1" presStyleCnt="2">
        <dgm:presLayoutVars>
          <dgm:chMax val="1"/>
          <dgm:bulletEnabled val="1"/>
        </dgm:presLayoutVars>
      </dgm:prSet>
      <dgm:spPr/>
      <dgm:t>
        <a:bodyPr/>
        <a:lstStyle/>
        <a:p>
          <a:endParaRPr lang="en-AU"/>
        </a:p>
      </dgm:t>
    </dgm:pt>
    <dgm:pt modelId="{292AE126-0086-478D-A5E9-D94C5ABA4AC7}" type="pres">
      <dgm:prSet presAssocID="{D0466908-4E93-4860-8C1C-B9409D6A355F}" presName="descendantText" presStyleLbl="alignAcc1" presStyleIdx="1" presStyleCnt="2">
        <dgm:presLayoutVars>
          <dgm:bulletEnabled val="1"/>
        </dgm:presLayoutVars>
      </dgm:prSet>
      <dgm:spPr/>
      <dgm:t>
        <a:bodyPr/>
        <a:lstStyle/>
        <a:p>
          <a:endParaRPr lang="en-AU"/>
        </a:p>
      </dgm:t>
    </dgm:pt>
  </dgm:ptLst>
  <dgm:cxnLst>
    <dgm:cxn modelId="{39F9E78B-52D0-474A-9185-69804D61058C}" srcId="{D0466908-4E93-4860-8C1C-B9409D6A355F}" destId="{5E568F13-28F7-40F4-B630-C039145ECFA2}" srcOrd="3" destOrd="0" parTransId="{4A68FAB1-42C8-45A3-8813-3CD78027EE76}" sibTransId="{F95B4C08-6C11-4E6E-8AD5-FC493E06A9FB}"/>
    <dgm:cxn modelId="{CD2156DF-1FDD-495F-B603-F830036C4E0C}" type="presOf" srcId="{5E568F13-28F7-40F4-B630-C039145ECFA2}" destId="{292AE126-0086-478D-A5E9-D94C5ABA4AC7}" srcOrd="0" destOrd="3" presId="urn:microsoft.com/office/officeart/2005/8/layout/chevron2"/>
    <dgm:cxn modelId="{1B15FFB0-7DCA-459C-810E-EE3191F090C6}" type="presOf" srcId="{24B7F0ED-77F4-4F69-B1A7-4A5FD1FDFAD5}" destId="{292AE126-0086-478D-A5E9-D94C5ABA4AC7}" srcOrd="0" destOrd="0" presId="urn:microsoft.com/office/officeart/2005/8/layout/chevron2"/>
    <dgm:cxn modelId="{40686C6C-F4E1-42C2-99B5-C44BDFD9E966}" type="presOf" srcId="{D0466908-4E93-4860-8C1C-B9409D6A355F}" destId="{9BF5E493-3D74-4B89-AEAD-F0B90132B2CD}" srcOrd="0" destOrd="0" presId="urn:microsoft.com/office/officeart/2005/8/layout/chevron2"/>
    <dgm:cxn modelId="{EFA57C08-9173-4925-8C20-32EB590A3526}" srcId="{80144CA5-42B4-4B89-9D74-073D8E592251}" destId="{05EDAEAC-A24C-4D05-99E3-2ED462DEF642}" srcOrd="0" destOrd="0" parTransId="{F5A2F656-4162-4472-8E00-3347B678ACB9}" sibTransId="{DFDEF73E-4F62-400C-A48B-3F91A6E2D1AC}"/>
    <dgm:cxn modelId="{4875B3DE-175E-463D-B284-50E0957E4175}" type="presOf" srcId="{1281E874-DB20-47A0-BA33-F326BAB9DEC9}" destId="{3F0B4C13-1AC7-463A-ACE7-2272C1FFE6E5}" srcOrd="0" destOrd="1" presId="urn:microsoft.com/office/officeart/2005/8/layout/chevron2"/>
    <dgm:cxn modelId="{6BDE762F-6077-4938-A2D3-A9E0A0E85E3F}" srcId="{91913100-61DE-440B-9EB8-F3628764FAD1}" destId="{80144CA5-42B4-4B89-9D74-073D8E592251}" srcOrd="0" destOrd="0" parTransId="{6694A72E-8286-4E66-B6F4-DEAE813868C2}" sibTransId="{581FBB78-A77C-4CC9-A57E-061ED810181D}"/>
    <dgm:cxn modelId="{A900F8BD-3B61-4CAB-BDE2-AED413372128}" type="presOf" srcId="{91913100-61DE-440B-9EB8-F3628764FAD1}" destId="{A87F382B-4BB5-43E4-AD4A-5EA93716280C}" srcOrd="0" destOrd="0" presId="urn:microsoft.com/office/officeart/2005/8/layout/chevron2"/>
    <dgm:cxn modelId="{CC7967FF-7C11-485F-AA55-D8349A31D05B}" srcId="{D0466908-4E93-4860-8C1C-B9409D6A355F}" destId="{24B7F0ED-77F4-4F69-B1A7-4A5FD1FDFAD5}" srcOrd="0" destOrd="0" parTransId="{4FC82103-A38E-45D8-872C-D468F0CD810A}" sibTransId="{09EC795A-EA9D-45EE-B90C-B9A95AB1976E}"/>
    <dgm:cxn modelId="{5CA75D67-5973-441B-A9B0-02A34D533890}" srcId="{91913100-61DE-440B-9EB8-F3628764FAD1}" destId="{D0466908-4E93-4860-8C1C-B9409D6A355F}" srcOrd="1" destOrd="0" parTransId="{2077165F-7F5E-414D-8F68-13E84F480B11}" sibTransId="{DE62EA90-3F44-43D8-923B-E13FCBBA7E63}"/>
    <dgm:cxn modelId="{AB3F9B1E-8523-4D8D-B609-048BF54CB62A}" type="presOf" srcId="{F95D3BC0-AC93-42BC-821F-35B9B2E75FFE}" destId="{3F0B4C13-1AC7-463A-ACE7-2272C1FFE6E5}" srcOrd="0" destOrd="2" presId="urn:microsoft.com/office/officeart/2005/8/layout/chevron2"/>
    <dgm:cxn modelId="{72C0E547-511F-48BF-A5C9-7785110895CD}" type="presOf" srcId="{6EC0C7F3-C874-48AD-A4FC-0CBF4567DAFE}" destId="{292AE126-0086-478D-A5E9-D94C5ABA4AC7}" srcOrd="0" destOrd="1" presId="urn:microsoft.com/office/officeart/2005/8/layout/chevron2"/>
    <dgm:cxn modelId="{A1A9E394-1E2F-4349-B44A-860EA951ADB1}" type="presOf" srcId="{ED2B30C0-8301-4E24-8C8C-2A0E59991438}" destId="{3F0B4C13-1AC7-463A-ACE7-2272C1FFE6E5}" srcOrd="0" destOrd="3" presId="urn:microsoft.com/office/officeart/2005/8/layout/chevron2"/>
    <dgm:cxn modelId="{3981DA67-782F-4172-9F69-101D1C64C810}" srcId="{D0466908-4E93-4860-8C1C-B9409D6A355F}" destId="{6EC0C7F3-C874-48AD-A4FC-0CBF4567DAFE}" srcOrd="1" destOrd="0" parTransId="{21BDD267-DCF2-4D73-825D-C51DEDA92D0A}" sibTransId="{BED8D530-18F8-4A18-8FCF-28C8AD79CC04}"/>
    <dgm:cxn modelId="{990304D9-FBAE-4FC1-90B0-223CE7D9514A}" type="presOf" srcId="{4B968FC0-3D82-4602-89B1-C66BD9103B3F}" destId="{292AE126-0086-478D-A5E9-D94C5ABA4AC7}" srcOrd="0" destOrd="2" presId="urn:microsoft.com/office/officeart/2005/8/layout/chevron2"/>
    <dgm:cxn modelId="{09DFF14F-69AB-4F08-B091-8644C9314349}" type="presOf" srcId="{05EDAEAC-A24C-4D05-99E3-2ED462DEF642}" destId="{3F0B4C13-1AC7-463A-ACE7-2272C1FFE6E5}" srcOrd="0" destOrd="0" presId="urn:microsoft.com/office/officeart/2005/8/layout/chevron2"/>
    <dgm:cxn modelId="{FDDC66AF-271F-4A81-A239-E6F3AD0FC22E}" type="presOf" srcId="{80144CA5-42B4-4B89-9D74-073D8E592251}" destId="{CD9CFBB9-FDFF-43CF-9DEC-A8E3563105C9}" srcOrd="0" destOrd="0" presId="urn:microsoft.com/office/officeart/2005/8/layout/chevron2"/>
    <dgm:cxn modelId="{C701765D-7370-4751-ABF3-952B5B92B445}" srcId="{80144CA5-42B4-4B89-9D74-073D8E592251}" destId="{1281E874-DB20-47A0-BA33-F326BAB9DEC9}" srcOrd="1" destOrd="0" parTransId="{1A828198-C59A-444A-95A2-EC7236DEB744}" sibTransId="{C7FA1FBB-F5FF-4BAE-AA7C-4BF76250BC10}"/>
    <dgm:cxn modelId="{F03B93A5-61CE-411E-AFFD-632BF5B452B9}" srcId="{D0466908-4E93-4860-8C1C-B9409D6A355F}" destId="{4B968FC0-3D82-4602-89B1-C66BD9103B3F}" srcOrd="2" destOrd="0" parTransId="{6E21D1F6-8EDB-4147-8B45-292F1A0D82E4}" sibTransId="{ECBE2238-15C7-41AE-8812-6C3CCBDF9ED6}"/>
    <dgm:cxn modelId="{7D9A8788-C0AE-46C6-8FEC-2458C1CBA78F}" srcId="{80144CA5-42B4-4B89-9D74-073D8E592251}" destId="{F95D3BC0-AC93-42BC-821F-35B9B2E75FFE}" srcOrd="2" destOrd="0" parTransId="{B221515F-AA36-4D62-858B-AF43A994D96B}" sibTransId="{83D01F07-987A-4B61-9797-B247E519BCF3}"/>
    <dgm:cxn modelId="{E49117D5-EDDE-41DA-9D68-E917002DE08D}" srcId="{80144CA5-42B4-4B89-9D74-073D8E592251}" destId="{ED2B30C0-8301-4E24-8C8C-2A0E59991438}" srcOrd="3" destOrd="0" parTransId="{1125F284-2762-443B-B027-0B81815EE958}" sibTransId="{6B4DB5DE-EADA-4A50-929A-A9031A685EE1}"/>
    <dgm:cxn modelId="{804D2BC5-3B7C-46FE-9F5C-716348BC47DD}" type="presParOf" srcId="{A87F382B-4BB5-43E4-AD4A-5EA93716280C}" destId="{71BF91C1-C5DB-483D-9369-2E187872C25E}" srcOrd="0" destOrd="0" presId="urn:microsoft.com/office/officeart/2005/8/layout/chevron2"/>
    <dgm:cxn modelId="{41F69F6E-E410-494E-84CD-F37E575061FE}" type="presParOf" srcId="{71BF91C1-C5DB-483D-9369-2E187872C25E}" destId="{CD9CFBB9-FDFF-43CF-9DEC-A8E3563105C9}" srcOrd="0" destOrd="0" presId="urn:microsoft.com/office/officeart/2005/8/layout/chevron2"/>
    <dgm:cxn modelId="{930BDF38-FAAF-4A52-A1E3-FA7FFDDF370A}" type="presParOf" srcId="{71BF91C1-C5DB-483D-9369-2E187872C25E}" destId="{3F0B4C13-1AC7-463A-ACE7-2272C1FFE6E5}" srcOrd="1" destOrd="0" presId="urn:microsoft.com/office/officeart/2005/8/layout/chevron2"/>
    <dgm:cxn modelId="{4287593E-E027-4BFC-AE38-1033C82F0053}" type="presParOf" srcId="{A87F382B-4BB5-43E4-AD4A-5EA93716280C}" destId="{63670350-54CA-4E01-BA6E-84F2AA80AE1F}" srcOrd="1" destOrd="0" presId="urn:microsoft.com/office/officeart/2005/8/layout/chevron2"/>
    <dgm:cxn modelId="{FE54C185-32DB-4CF9-8D16-1453071C7387}" type="presParOf" srcId="{A87F382B-4BB5-43E4-AD4A-5EA93716280C}" destId="{4A510048-0BCA-41C6-85FB-22BD1FACDB97}" srcOrd="2" destOrd="0" presId="urn:microsoft.com/office/officeart/2005/8/layout/chevron2"/>
    <dgm:cxn modelId="{C819AE0C-95FC-4855-ABD6-2A68A109D3B3}" type="presParOf" srcId="{4A510048-0BCA-41C6-85FB-22BD1FACDB97}" destId="{9BF5E493-3D74-4B89-AEAD-F0B90132B2CD}" srcOrd="0" destOrd="0" presId="urn:microsoft.com/office/officeart/2005/8/layout/chevron2"/>
    <dgm:cxn modelId="{9175864E-67D4-4FD2-8032-630048D7C2AA}" type="presParOf" srcId="{4A510048-0BCA-41C6-85FB-22BD1FACDB97}" destId="{292AE126-0086-478D-A5E9-D94C5ABA4AC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1913100-61DE-440B-9EB8-F3628764FAD1}"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AU"/>
        </a:p>
      </dgm:t>
    </dgm:pt>
    <dgm:pt modelId="{EEDB5DA0-C47B-4F83-84FB-49D7026E2D0B}">
      <dgm:prSet phldrT="[Text]" custT="1"/>
      <dgm:spPr/>
      <dgm:t>
        <a:bodyPr/>
        <a:lstStyle/>
        <a:p>
          <a:r>
            <a:rPr lang="en-AU" sz="1600" dirty="0" smtClean="0"/>
            <a:t>Energy</a:t>
          </a:r>
          <a:endParaRPr lang="en-AU" sz="1600" dirty="0"/>
        </a:p>
      </dgm:t>
    </dgm:pt>
    <dgm:pt modelId="{5B120F97-2972-495F-9D73-EDBED60BC370}" type="parTrans" cxnId="{E2C129FF-1FB8-4570-A174-42BA1D0ADF80}">
      <dgm:prSet/>
      <dgm:spPr/>
      <dgm:t>
        <a:bodyPr/>
        <a:lstStyle/>
        <a:p>
          <a:endParaRPr lang="en-AU"/>
        </a:p>
      </dgm:t>
    </dgm:pt>
    <dgm:pt modelId="{5FC228A7-EEAD-412F-B470-B0338E6E2AF0}" type="sibTrans" cxnId="{E2C129FF-1FB8-4570-A174-42BA1D0ADF80}">
      <dgm:prSet/>
      <dgm:spPr/>
      <dgm:t>
        <a:bodyPr/>
        <a:lstStyle/>
        <a:p>
          <a:endParaRPr lang="en-AU"/>
        </a:p>
      </dgm:t>
    </dgm:pt>
    <dgm:pt modelId="{CE3F011B-7994-420F-A876-7762A7F80F35}">
      <dgm:prSet phldrT="[Text]"/>
      <dgm:spPr/>
      <dgm:t>
        <a:bodyPr/>
        <a:lstStyle/>
        <a:p>
          <a:r>
            <a:rPr lang="en-AU" dirty="0" smtClean="0"/>
            <a:t>Earth &amp; Space Sciences</a:t>
          </a:r>
          <a:endParaRPr lang="en-AU" dirty="0"/>
        </a:p>
      </dgm:t>
    </dgm:pt>
    <dgm:pt modelId="{88DE8583-E2C8-4D77-8632-DFAAC0876B7B}" type="parTrans" cxnId="{01D1AEA1-2B9F-45F0-B72C-A49BA7693348}">
      <dgm:prSet/>
      <dgm:spPr/>
      <dgm:t>
        <a:bodyPr/>
        <a:lstStyle/>
        <a:p>
          <a:endParaRPr lang="en-AU"/>
        </a:p>
      </dgm:t>
    </dgm:pt>
    <dgm:pt modelId="{748D0513-6849-4C15-84C4-30489B9F27DB}" type="sibTrans" cxnId="{01D1AEA1-2B9F-45F0-B72C-A49BA7693348}">
      <dgm:prSet/>
      <dgm:spPr/>
      <dgm:t>
        <a:bodyPr/>
        <a:lstStyle/>
        <a:p>
          <a:endParaRPr lang="en-AU"/>
        </a:p>
      </dgm:t>
    </dgm:pt>
    <dgm:pt modelId="{5E568F13-28F7-40F4-B630-C039145ECFA2}">
      <dgm:prSet phldrT="[Text]"/>
      <dgm:spPr/>
      <dgm:t>
        <a:bodyPr/>
        <a:lstStyle/>
        <a:p>
          <a:r>
            <a:rPr lang="en-AU" dirty="0" smtClean="0"/>
            <a:t>Physical Sciences</a:t>
          </a:r>
          <a:endParaRPr lang="en-AU" dirty="0"/>
        </a:p>
      </dgm:t>
    </dgm:pt>
    <dgm:pt modelId="{4A68FAB1-42C8-45A3-8813-3CD78027EE76}" type="parTrans" cxnId="{39F9E78B-52D0-474A-9185-69804D61058C}">
      <dgm:prSet/>
      <dgm:spPr/>
      <dgm:t>
        <a:bodyPr/>
        <a:lstStyle/>
        <a:p>
          <a:endParaRPr lang="en-AU"/>
        </a:p>
      </dgm:t>
    </dgm:pt>
    <dgm:pt modelId="{F95B4C08-6C11-4E6E-8AD5-FC493E06A9FB}" type="sibTrans" cxnId="{39F9E78B-52D0-474A-9185-69804D61058C}">
      <dgm:prSet/>
      <dgm:spPr/>
      <dgm:t>
        <a:bodyPr/>
        <a:lstStyle/>
        <a:p>
          <a:endParaRPr lang="en-AU"/>
        </a:p>
      </dgm:t>
    </dgm:pt>
    <dgm:pt modelId="{B72A110C-339E-4D84-8B3A-40A25AF38BC9}">
      <dgm:prSet phldrT="[Text]" custT="1"/>
      <dgm:spPr/>
      <dgm:t>
        <a:bodyPr/>
        <a:lstStyle/>
        <a:p>
          <a:r>
            <a:rPr lang="en-AU" sz="1600" dirty="0" smtClean="0"/>
            <a:t>Laws of Motion</a:t>
          </a:r>
          <a:endParaRPr lang="en-AU" sz="1600" dirty="0"/>
        </a:p>
      </dgm:t>
    </dgm:pt>
    <dgm:pt modelId="{AB1ED9D7-254B-4B5E-8226-462AD8D09C75}" type="parTrans" cxnId="{C0F93CE6-D391-4E29-86EA-45535EE66176}">
      <dgm:prSet/>
      <dgm:spPr/>
      <dgm:t>
        <a:bodyPr/>
        <a:lstStyle/>
        <a:p>
          <a:endParaRPr lang="en-AU"/>
        </a:p>
      </dgm:t>
    </dgm:pt>
    <dgm:pt modelId="{4DCC5B21-6F4E-4B9B-AECF-035D5F1E046A}" type="sibTrans" cxnId="{C0F93CE6-D391-4E29-86EA-45535EE66176}">
      <dgm:prSet/>
      <dgm:spPr/>
      <dgm:t>
        <a:bodyPr/>
        <a:lstStyle/>
        <a:p>
          <a:endParaRPr lang="en-AU"/>
        </a:p>
      </dgm:t>
    </dgm:pt>
    <dgm:pt modelId="{72F82614-50EA-4884-9131-8C9041891D42}">
      <dgm:prSet phldrT="[Text]" custT="1"/>
      <dgm:spPr/>
      <dgm:t>
        <a:bodyPr/>
        <a:lstStyle/>
        <a:p>
          <a:r>
            <a:rPr lang="en-AU" sz="1600" dirty="0" smtClean="0"/>
            <a:t>Forces</a:t>
          </a:r>
          <a:endParaRPr lang="en-AU" sz="1600" dirty="0"/>
        </a:p>
      </dgm:t>
    </dgm:pt>
    <dgm:pt modelId="{1C91A31E-6C72-46FD-95A7-4954CA364D20}" type="parTrans" cxnId="{D63E19C0-ABCC-4637-953A-2635295D8903}">
      <dgm:prSet/>
      <dgm:spPr/>
      <dgm:t>
        <a:bodyPr/>
        <a:lstStyle/>
        <a:p>
          <a:endParaRPr lang="en-AU"/>
        </a:p>
      </dgm:t>
    </dgm:pt>
    <dgm:pt modelId="{A8D45FA2-0D31-4165-BAC0-22C174188423}" type="sibTrans" cxnId="{D63E19C0-ABCC-4637-953A-2635295D8903}">
      <dgm:prSet/>
      <dgm:spPr/>
      <dgm:t>
        <a:bodyPr/>
        <a:lstStyle/>
        <a:p>
          <a:endParaRPr lang="en-AU"/>
        </a:p>
      </dgm:t>
    </dgm:pt>
    <dgm:pt modelId="{DF58252B-96A8-4E15-BFE0-402065849AED}">
      <dgm:prSet custT="1"/>
      <dgm:spPr/>
      <dgm:t>
        <a:bodyPr/>
        <a:lstStyle/>
        <a:p>
          <a:r>
            <a:rPr lang="en-AU" sz="1600" dirty="0" smtClean="0"/>
            <a:t>Rock cycle</a:t>
          </a:r>
          <a:endParaRPr lang="en-AU" sz="1600" dirty="0"/>
        </a:p>
      </dgm:t>
    </dgm:pt>
    <dgm:pt modelId="{A9EBFF2B-3BC7-4CD7-A7CA-43E53C771466}" type="parTrans" cxnId="{73286E54-026D-4C73-AAC3-853B9B4E324C}">
      <dgm:prSet/>
      <dgm:spPr/>
      <dgm:t>
        <a:bodyPr/>
        <a:lstStyle/>
        <a:p>
          <a:endParaRPr lang="en-AU"/>
        </a:p>
      </dgm:t>
    </dgm:pt>
    <dgm:pt modelId="{5583B1F4-6750-4E56-B53D-9333CBF997BA}" type="sibTrans" cxnId="{73286E54-026D-4C73-AAC3-853B9B4E324C}">
      <dgm:prSet/>
      <dgm:spPr/>
      <dgm:t>
        <a:bodyPr/>
        <a:lstStyle/>
        <a:p>
          <a:endParaRPr lang="en-AU"/>
        </a:p>
      </dgm:t>
    </dgm:pt>
    <dgm:pt modelId="{48AE5F8E-FF16-493C-B0B9-3F4B07AD6A68}">
      <dgm:prSet custT="1"/>
      <dgm:spPr/>
      <dgm:t>
        <a:bodyPr/>
        <a:lstStyle/>
        <a:p>
          <a:r>
            <a:rPr lang="en-AU" sz="1600" dirty="0" smtClean="0"/>
            <a:t>Time scales</a:t>
          </a:r>
          <a:endParaRPr lang="en-AU" sz="1600" dirty="0"/>
        </a:p>
      </dgm:t>
    </dgm:pt>
    <dgm:pt modelId="{F8602BED-C578-458C-92AF-1A9801350639}" type="parTrans" cxnId="{D1C9894B-9522-4533-8C12-81562C19AD66}">
      <dgm:prSet/>
      <dgm:spPr/>
      <dgm:t>
        <a:bodyPr/>
        <a:lstStyle/>
        <a:p>
          <a:endParaRPr lang="en-AU"/>
        </a:p>
      </dgm:t>
    </dgm:pt>
    <dgm:pt modelId="{D7E17F90-4767-41B9-9191-3C9FBFD25BDA}" type="sibTrans" cxnId="{D1C9894B-9522-4533-8C12-81562C19AD66}">
      <dgm:prSet/>
      <dgm:spPr/>
      <dgm:t>
        <a:bodyPr/>
        <a:lstStyle/>
        <a:p>
          <a:endParaRPr lang="en-AU"/>
        </a:p>
      </dgm:t>
    </dgm:pt>
    <dgm:pt modelId="{7F4675A0-9A8E-4BA0-BF67-1AE73B77C89F}">
      <dgm:prSet custT="1"/>
      <dgm:spPr/>
      <dgm:t>
        <a:bodyPr/>
        <a:lstStyle/>
        <a:p>
          <a:r>
            <a:rPr lang="en-AU" sz="1600" dirty="0" smtClean="0"/>
            <a:t>Geographic mapping</a:t>
          </a:r>
          <a:endParaRPr lang="en-AU" sz="1600" dirty="0"/>
        </a:p>
      </dgm:t>
    </dgm:pt>
    <dgm:pt modelId="{5FD2D3CC-510B-485E-A472-3529B76E8EB7}" type="parTrans" cxnId="{7C9905BA-71A6-4E1C-92DC-B7E85C16766D}">
      <dgm:prSet/>
      <dgm:spPr/>
      <dgm:t>
        <a:bodyPr/>
        <a:lstStyle/>
        <a:p>
          <a:endParaRPr lang="en-AU"/>
        </a:p>
      </dgm:t>
    </dgm:pt>
    <dgm:pt modelId="{040D6A2F-FA61-4CC0-A2E4-0ED32AB6B5A3}" type="sibTrans" cxnId="{7C9905BA-71A6-4E1C-92DC-B7E85C16766D}">
      <dgm:prSet/>
      <dgm:spPr/>
      <dgm:t>
        <a:bodyPr/>
        <a:lstStyle/>
        <a:p>
          <a:endParaRPr lang="en-AU"/>
        </a:p>
      </dgm:t>
    </dgm:pt>
    <dgm:pt modelId="{71655A47-44C1-442B-A7E7-91AAB392FC7A}">
      <dgm:prSet custT="1"/>
      <dgm:spPr/>
      <dgm:t>
        <a:bodyPr/>
        <a:lstStyle/>
        <a:p>
          <a:r>
            <a:rPr lang="en-AU" sz="1600" dirty="0" smtClean="0"/>
            <a:t>Solar system and universe</a:t>
          </a:r>
          <a:endParaRPr lang="en-AU" sz="1600" dirty="0"/>
        </a:p>
      </dgm:t>
    </dgm:pt>
    <dgm:pt modelId="{D9320153-7696-4828-8355-6C0B896BEC25}" type="parTrans" cxnId="{E9E544EE-B2A0-4EC0-903A-A48778D3850D}">
      <dgm:prSet/>
      <dgm:spPr/>
      <dgm:t>
        <a:bodyPr/>
        <a:lstStyle/>
        <a:p>
          <a:endParaRPr lang="en-AU"/>
        </a:p>
      </dgm:t>
    </dgm:pt>
    <dgm:pt modelId="{2F598773-FB56-4599-8150-3E8F250A98F5}" type="sibTrans" cxnId="{E9E544EE-B2A0-4EC0-903A-A48778D3850D}">
      <dgm:prSet/>
      <dgm:spPr/>
      <dgm:t>
        <a:bodyPr/>
        <a:lstStyle/>
        <a:p>
          <a:endParaRPr lang="en-AU"/>
        </a:p>
      </dgm:t>
    </dgm:pt>
    <dgm:pt modelId="{15031D6E-34C4-4435-98C0-57A1D1D45D2E}">
      <dgm:prSet phldrT="[Text]" custT="1"/>
      <dgm:spPr/>
      <dgm:t>
        <a:bodyPr/>
        <a:lstStyle/>
        <a:p>
          <a:r>
            <a:rPr lang="en-AU" sz="1600" dirty="0" smtClean="0"/>
            <a:t>Density</a:t>
          </a:r>
          <a:endParaRPr lang="en-AU" sz="1600" dirty="0"/>
        </a:p>
      </dgm:t>
    </dgm:pt>
    <dgm:pt modelId="{81492AB3-EC25-4B54-86A6-F399D568769B}" type="parTrans" cxnId="{40C0162E-5835-4421-8E90-27CD4C98B69E}">
      <dgm:prSet/>
      <dgm:spPr/>
      <dgm:t>
        <a:bodyPr/>
        <a:lstStyle/>
        <a:p>
          <a:endParaRPr lang="en-AU"/>
        </a:p>
      </dgm:t>
    </dgm:pt>
    <dgm:pt modelId="{F319FCF7-9AB5-4F99-9D67-92992190BB97}" type="sibTrans" cxnId="{40C0162E-5835-4421-8E90-27CD4C98B69E}">
      <dgm:prSet/>
      <dgm:spPr/>
      <dgm:t>
        <a:bodyPr/>
        <a:lstStyle/>
        <a:p>
          <a:endParaRPr lang="en-AU"/>
        </a:p>
      </dgm:t>
    </dgm:pt>
    <dgm:pt modelId="{A87F382B-4BB5-43E4-AD4A-5EA93716280C}" type="pres">
      <dgm:prSet presAssocID="{91913100-61DE-440B-9EB8-F3628764FAD1}" presName="linearFlow" presStyleCnt="0">
        <dgm:presLayoutVars>
          <dgm:dir/>
          <dgm:animLvl val="lvl"/>
          <dgm:resizeHandles val="exact"/>
        </dgm:presLayoutVars>
      </dgm:prSet>
      <dgm:spPr/>
      <dgm:t>
        <a:bodyPr/>
        <a:lstStyle/>
        <a:p>
          <a:endParaRPr lang="en-AU"/>
        </a:p>
      </dgm:t>
    </dgm:pt>
    <dgm:pt modelId="{E3A54DBF-65A9-45DA-A1A4-4038036F5F50}" type="pres">
      <dgm:prSet presAssocID="{5E568F13-28F7-40F4-B630-C039145ECFA2}" presName="composite" presStyleCnt="0"/>
      <dgm:spPr/>
    </dgm:pt>
    <dgm:pt modelId="{F54396F5-BA78-4AEC-B4B8-C39204AD0FFA}" type="pres">
      <dgm:prSet presAssocID="{5E568F13-28F7-40F4-B630-C039145ECFA2}" presName="parentText" presStyleLbl="alignNode1" presStyleIdx="0" presStyleCnt="2">
        <dgm:presLayoutVars>
          <dgm:chMax val="1"/>
          <dgm:bulletEnabled val="1"/>
        </dgm:presLayoutVars>
      </dgm:prSet>
      <dgm:spPr/>
      <dgm:t>
        <a:bodyPr/>
        <a:lstStyle/>
        <a:p>
          <a:endParaRPr lang="en-AU"/>
        </a:p>
      </dgm:t>
    </dgm:pt>
    <dgm:pt modelId="{3632A0E6-90F1-4A49-B55D-2716F8817E02}" type="pres">
      <dgm:prSet presAssocID="{5E568F13-28F7-40F4-B630-C039145ECFA2}" presName="descendantText" presStyleLbl="alignAcc1" presStyleIdx="0" presStyleCnt="2">
        <dgm:presLayoutVars>
          <dgm:bulletEnabled val="1"/>
        </dgm:presLayoutVars>
      </dgm:prSet>
      <dgm:spPr/>
      <dgm:t>
        <a:bodyPr/>
        <a:lstStyle/>
        <a:p>
          <a:endParaRPr lang="en-AU"/>
        </a:p>
      </dgm:t>
    </dgm:pt>
    <dgm:pt modelId="{752F7F64-DC47-4385-9835-4987E8FE2BA0}" type="pres">
      <dgm:prSet presAssocID="{F95B4C08-6C11-4E6E-8AD5-FC493E06A9FB}" presName="sp" presStyleCnt="0"/>
      <dgm:spPr/>
    </dgm:pt>
    <dgm:pt modelId="{C242095F-4FE0-4918-B3E3-777FD984DC49}" type="pres">
      <dgm:prSet presAssocID="{CE3F011B-7994-420F-A876-7762A7F80F35}" presName="composite" presStyleCnt="0"/>
      <dgm:spPr/>
    </dgm:pt>
    <dgm:pt modelId="{93B51FCD-7ACB-4564-BC1E-97E63829B892}" type="pres">
      <dgm:prSet presAssocID="{CE3F011B-7994-420F-A876-7762A7F80F35}" presName="parentText" presStyleLbl="alignNode1" presStyleIdx="1" presStyleCnt="2">
        <dgm:presLayoutVars>
          <dgm:chMax val="1"/>
          <dgm:bulletEnabled val="1"/>
        </dgm:presLayoutVars>
      </dgm:prSet>
      <dgm:spPr/>
      <dgm:t>
        <a:bodyPr/>
        <a:lstStyle/>
        <a:p>
          <a:endParaRPr lang="en-AU"/>
        </a:p>
      </dgm:t>
    </dgm:pt>
    <dgm:pt modelId="{5F845DB4-8788-4296-824F-3C20A1768D73}" type="pres">
      <dgm:prSet presAssocID="{CE3F011B-7994-420F-A876-7762A7F80F35}" presName="descendantText" presStyleLbl="alignAcc1" presStyleIdx="1" presStyleCnt="2">
        <dgm:presLayoutVars>
          <dgm:bulletEnabled val="1"/>
        </dgm:presLayoutVars>
      </dgm:prSet>
      <dgm:spPr/>
      <dgm:t>
        <a:bodyPr/>
        <a:lstStyle/>
        <a:p>
          <a:endParaRPr lang="en-AU"/>
        </a:p>
      </dgm:t>
    </dgm:pt>
  </dgm:ptLst>
  <dgm:cxnLst>
    <dgm:cxn modelId="{40C0162E-5835-4421-8E90-27CD4C98B69E}" srcId="{5E568F13-28F7-40F4-B630-C039145ECFA2}" destId="{15031D6E-34C4-4435-98C0-57A1D1D45D2E}" srcOrd="3" destOrd="0" parTransId="{81492AB3-EC25-4B54-86A6-F399D568769B}" sibTransId="{F319FCF7-9AB5-4F99-9D67-92992190BB97}"/>
    <dgm:cxn modelId="{C0F93CE6-D391-4E29-86EA-45535EE66176}" srcId="{5E568F13-28F7-40F4-B630-C039145ECFA2}" destId="{B72A110C-339E-4D84-8B3A-40A25AF38BC9}" srcOrd="1" destOrd="0" parTransId="{AB1ED9D7-254B-4B5E-8226-462AD8D09C75}" sibTransId="{4DCC5B21-6F4E-4B9B-AECF-035D5F1E046A}"/>
    <dgm:cxn modelId="{39F9E78B-52D0-474A-9185-69804D61058C}" srcId="{91913100-61DE-440B-9EB8-F3628764FAD1}" destId="{5E568F13-28F7-40F4-B630-C039145ECFA2}" srcOrd="0" destOrd="0" parTransId="{4A68FAB1-42C8-45A3-8813-3CD78027EE76}" sibTransId="{F95B4C08-6C11-4E6E-8AD5-FC493E06A9FB}"/>
    <dgm:cxn modelId="{249BD9EA-5DD3-428C-87A9-F3DA97A81AD8}" type="presOf" srcId="{5E568F13-28F7-40F4-B630-C039145ECFA2}" destId="{F54396F5-BA78-4AEC-B4B8-C39204AD0FFA}" srcOrd="0" destOrd="0" presId="urn:microsoft.com/office/officeart/2005/8/layout/chevron2"/>
    <dgm:cxn modelId="{73286E54-026D-4C73-AAC3-853B9B4E324C}" srcId="{CE3F011B-7994-420F-A876-7762A7F80F35}" destId="{DF58252B-96A8-4E15-BFE0-402065849AED}" srcOrd="0" destOrd="0" parTransId="{A9EBFF2B-3BC7-4CD7-A7CA-43E53C771466}" sibTransId="{5583B1F4-6750-4E56-B53D-9333CBF997BA}"/>
    <dgm:cxn modelId="{D96B2A98-479A-4C6C-9D99-329795572027}" type="presOf" srcId="{91913100-61DE-440B-9EB8-F3628764FAD1}" destId="{A87F382B-4BB5-43E4-AD4A-5EA93716280C}" srcOrd="0" destOrd="0" presId="urn:microsoft.com/office/officeart/2005/8/layout/chevron2"/>
    <dgm:cxn modelId="{D1C9894B-9522-4533-8C12-81562C19AD66}" srcId="{CE3F011B-7994-420F-A876-7762A7F80F35}" destId="{48AE5F8E-FF16-493C-B0B9-3F4B07AD6A68}" srcOrd="1" destOrd="0" parTransId="{F8602BED-C578-458C-92AF-1A9801350639}" sibTransId="{D7E17F90-4767-41B9-9191-3C9FBFD25BDA}"/>
    <dgm:cxn modelId="{D63E19C0-ABCC-4637-953A-2635295D8903}" srcId="{5E568F13-28F7-40F4-B630-C039145ECFA2}" destId="{72F82614-50EA-4884-9131-8C9041891D42}" srcOrd="2" destOrd="0" parTransId="{1C91A31E-6C72-46FD-95A7-4954CA364D20}" sibTransId="{A8D45FA2-0D31-4165-BAC0-22C174188423}"/>
    <dgm:cxn modelId="{7C9905BA-71A6-4E1C-92DC-B7E85C16766D}" srcId="{CE3F011B-7994-420F-A876-7762A7F80F35}" destId="{7F4675A0-9A8E-4BA0-BF67-1AE73B77C89F}" srcOrd="2" destOrd="0" parTransId="{5FD2D3CC-510B-485E-A472-3529B76E8EB7}" sibTransId="{040D6A2F-FA61-4CC0-A2E4-0ED32AB6B5A3}"/>
    <dgm:cxn modelId="{ED91705B-8B34-4127-9E05-1D0819627D02}" type="presOf" srcId="{CE3F011B-7994-420F-A876-7762A7F80F35}" destId="{93B51FCD-7ACB-4564-BC1E-97E63829B892}" srcOrd="0" destOrd="0" presId="urn:microsoft.com/office/officeart/2005/8/layout/chevron2"/>
    <dgm:cxn modelId="{E9E544EE-B2A0-4EC0-903A-A48778D3850D}" srcId="{CE3F011B-7994-420F-A876-7762A7F80F35}" destId="{71655A47-44C1-442B-A7E7-91AAB392FC7A}" srcOrd="3" destOrd="0" parTransId="{D9320153-7696-4828-8355-6C0B896BEC25}" sibTransId="{2F598773-FB56-4599-8150-3E8F250A98F5}"/>
    <dgm:cxn modelId="{A030FBEF-6E9A-406F-BA2A-78CECF6B51BA}" type="presOf" srcId="{15031D6E-34C4-4435-98C0-57A1D1D45D2E}" destId="{3632A0E6-90F1-4A49-B55D-2716F8817E02}" srcOrd="0" destOrd="3" presId="urn:microsoft.com/office/officeart/2005/8/layout/chevron2"/>
    <dgm:cxn modelId="{9DBE6880-95E4-4A8A-8D96-BF66B23DB4F4}" type="presOf" srcId="{48AE5F8E-FF16-493C-B0B9-3F4B07AD6A68}" destId="{5F845DB4-8788-4296-824F-3C20A1768D73}" srcOrd="0" destOrd="1" presId="urn:microsoft.com/office/officeart/2005/8/layout/chevron2"/>
    <dgm:cxn modelId="{AC8D304B-BA74-4FBE-9CA1-E11D14A596E9}" type="presOf" srcId="{EEDB5DA0-C47B-4F83-84FB-49D7026E2D0B}" destId="{3632A0E6-90F1-4A49-B55D-2716F8817E02}" srcOrd="0" destOrd="0" presId="urn:microsoft.com/office/officeart/2005/8/layout/chevron2"/>
    <dgm:cxn modelId="{2D20B4BE-68F5-4709-BDE6-DB6732DAE20E}" type="presOf" srcId="{72F82614-50EA-4884-9131-8C9041891D42}" destId="{3632A0E6-90F1-4A49-B55D-2716F8817E02}" srcOrd="0" destOrd="2" presId="urn:microsoft.com/office/officeart/2005/8/layout/chevron2"/>
    <dgm:cxn modelId="{4BA492E3-3C09-4BB8-8BC1-EEE344182438}" type="presOf" srcId="{71655A47-44C1-442B-A7E7-91AAB392FC7A}" destId="{5F845DB4-8788-4296-824F-3C20A1768D73}" srcOrd="0" destOrd="3" presId="urn:microsoft.com/office/officeart/2005/8/layout/chevron2"/>
    <dgm:cxn modelId="{FC5DCD9B-C3DA-4177-BB08-0AB238085A85}" type="presOf" srcId="{B72A110C-339E-4D84-8B3A-40A25AF38BC9}" destId="{3632A0E6-90F1-4A49-B55D-2716F8817E02}" srcOrd="0" destOrd="1" presId="urn:microsoft.com/office/officeart/2005/8/layout/chevron2"/>
    <dgm:cxn modelId="{19F8BA06-A6FE-4FCB-AD29-553A4EC17E6A}" type="presOf" srcId="{7F4675A0-9A8E-4BA0-BF67-1AE73B77C89F}" destId="{5F845DB4-8788-4296-824F-3C20A1768D73}" srcOrd="0" destOrd="2" presId="urn:microsoft.com/office/officeart/2005/8/layout/chevron2"/>
    <dgm:cxn modelId="{01D1AEA1-2B9F-45F0-B72C-A49BA7693348}" srcId="{91913100-61DE-440B-9EB8-F3628764FAD1}" destId="{CE3F011B-7994-420F-A876-7762A7F80F35}" srcOrd="1" destOrd="0" parTransId="{88DE8583-E2C8-4D77-8632-DFAAC0876B7B}" sibTransId="{748D0513-6849-4C15-84C4-30489B9F27DB}"/>
    <dgm:cxn modelId="{E2C129FF-1FB8-4570-A174-42BA1D0ADF80}" srcId="{5E568F13-28F7-40F4-B630-C039145ECFA2}" destId="{EEDB5DA0-C47B-4F83-84FB-49D7026E2D0B}" srcOrd="0" destOrd="0" parTransId="{5B120F97-2972-495F-9D73-EDBED60BC370}" sibTransId="{5FC228A7-EEAD-412F-B470-B0338E6E2AF0}"/>
    <dgm:cxn modelId="{BED70F57-40E6-47CA-A27D-1C83E32FC44C}" type="presOf" srcId="{DF58252B-96A8-4E15-BFE0-402065849AED}" destId="{5F845DB4-8788-4296-824F-3C20A1768D73}" srcOrd="0" destOrd="0" presId="urn:microsoft.com/office/officeart/2005/8/layout/chevron2"/>
    <dgm:cxn modelId="{90CEF505-74CC-45FC-A495-F0D4E1D8BC86}" type="presParOf" srcId="{A87F382B-4BB5-43E4-AD4A-5EA93716280C}" destId="{E3A54DBF-65A9-45DA-A1A4-4038036F5F50}" srcOrd="0" destOrd="0" presId="urn:microsoft.com/office/officeart/2005/8/layout/chevron2"/>
    <dgm:cxn modelId="{AB8501AA-751F-4E27-A245-DD3238381D4F}" type="presParOf" srcId="{E3A54DBF-65A9-45DA-A1A4-4038036F5F50}" destId="{F54396F5-BA78-4AEC-B4B8-C39204AD0FFA}" srcOrd="0" destOrd="0" presId="urn:microsoft.com/office/officeart/2005/8/layout/chevron2"/>
    <dgm:cxn modelId="{347E7D8F-0353-40AC-9B00-DB5F6591492B}" type="presParOf" srcId="{E3A54DBF-65A9-45DA-A1A4-4038036F5F50}" destId="{3632A0E6-90F1-4A49-B55D-2716F8817E02}" srcOrd="1" destOrd="0" presId="urn:microsoft.com/office/officeart/2005/8/layout/chevron2"/>
    <dgm:cxn modelId="{55EB527E-5E35-4775-A6F5-0C5322476DD6}" type="presParOf" srcId="{A87F382B-4BB5-43E4-AD4A-5EA93716280C}" destId="{752F7F64-DC47-4385-9835-4987E8FE2BA0}" srcOrd="1" destOrd="0" presId="urn:microsoft.com/office/officeart/2005/8/layout/chevron2"/>
    <dgm:cxn modelId="{CF0D6D23-070E-4068-8F96-5C6177A486F6}" type="presParOf" srcId="{A87F382B-4BB5-43E4-AD4A-5EA93716280C}" destId="{C242095F-4FE0-4918-B3E3-777FD984DC49}" srcOrd="2" destOrd="0" presId="urn:microsoft.com/office/officeart/2005/8/layout/chevron2"/>
    <dgm:cxn modelId="{01140C27-CCF1-4E4E-A445-25055C7D8395}" type="presParOf" srcId="{C242095F-4FE0-4918-B3E3-777FD984DC49}" destId="{93B51FCD-7ACB-4564-BC1E-97E63829B892}" srcOrd="0" destOrd="0" presId="urn:microsoft.com/office/officeart/2005/8/layout/chevron2"/>
    <dgm:cxn modelId="{FBDBE6DA-AE89-480F-977F-F1E4093DDA61}" type="presParOf" srcId="{C242095F-4FE0-4918-B3E3-777FD984DC49}" destId="{5F845DB4-8788-4296-824F-3C20A1768D73}" srcOrd="1" destOrd="0" presId="urn:microsoft.com/office/officeart/2005/8/layout/chevron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55E2C87-6C2B-46B9-8E40-C1EDB695902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AU"/>
        </a:p>
      </dgm:t>
    </dgm:pt>
    <dgm:pt modelId="{DA161D20-31B9-46B3-A9B8-4866779CB77B}">
      <dgm:prSet custT="1"/>
      <dgm:spPr/>
      <dgm:t>
        <a:bodyPr/>
        <a:lstStyle/>
        <a:p>
          <a:pPr rtl="0"/>
          <a:r>
            <a:rPr lang="en-US" sz="1800" smtClean="0"/>
            <a:t>Extensive literature review identified six elements of PR:</a:t>
          </a:r>
          <a:endParaRPr lang="en-AU" sz="1800"/>
        </a:p>
      </dgm:t>
    </dgm:pt>
    <dgm:pt modelId="{F2D1AE34-C8B0-4155-920F-7445CCDADD10}" type="parTrans" cxnId="{07C6E7DC-5DBE-4ECF-AFD7-B5964ED0A0BD}">
      <dgm:prSet/>
      <dgm:spPr/>
      <dgm:t>
        <a:bodyPr/>
        <a:lstStyle/>
        <a:p>
          <a:endParaRPr lang="en-AU" sz="2800"/>
        </a:p>
      </dgm:t>
    </dgm:pt>
    <dgm:pt modelId="{5A0A23A3-D19C-410F-BF64-6BC4EADD941D}" type="sibTrans" cxnId="{07C6E7DC-5DBE-4ECF-AFD7-B5964ED0A0BD}">
      <dgm:prSet/>
      <dgm:spPr/>
      <dgm:t>
        <a:bodyPr/>
        <a:lstStyle/>
        <a:p>
          <a:endParaRPr lang="en-AU" sz="2800"/>
        </a:p>
      </dgm:t>
    </dgm:pt>
    <dgm:pt modelId="{02068793-25A0-48FC-B6E7-435E4C7111EC}">
      <dgm:prSet custT="1"/>
      <dgm:spPr/>
      <dgm:t>
        <a:bodyPr/>
        <a:lstStyle/>
        <a:p>
          <a:pPr rtl="0"/>
          <a:r>
            <a:rPr lang="en-US" sz="1800" dirty="0" smtClean="0"/>
            <a:t>Absolute thinking, relative thinking, ratio, direct and inverse proportion, rate, and scale</a:t>
          </a:r>
          <a:endParaRPr lang="en-AU" sz="1800" dirty="0"/>
        </a:p>
      </dgm:t>
    </dgm:pt>
    <dgm:pt modelId="{849146D4-44B1-4636-9CAB-9BA28B8A626D}" type="parTrans" cxnId="{FEFB1027-4AB1-4AD4-AF95-151D4E2FB942}">
      <dgm:prSet/>
      <dgm:spPr/>
      <dgm:t>
        <a:bodyPr/>
        <a:lstStyle/>
        <a:p>
          <a:endParaRPr lang="en-AU" sz="2800"/>
        </a:p>
      </dgm:t>
    </dgm:pt>
    <dgm:pt modelId="{C571BE01-9246-4921-A563-3DC327DC7509}" type="sibTrans" cxnId="{FEFB1027-4AB1-4AD4-AF95-151D4E2FB942}">
      <dgm:prSet/>
      <dgm:spPr/>
      <dgm:t>
        <a:bodyPr/>
        <a:lstStyle/>
        <a:p>
          <a:endParaRPr lang="en-AU" sz="2800"/>
        </a:p>
      </dgm:t>
    </dgm:pt>
    <dgm:pt modelId="{3F622B73-F7B3-4044-BB9D-0AC30E7BF4AA}">
      <dgm:prSet custT="1"/>
      <dgm:spPr/>
      <dgm:t>
        <a:bodyPr/>
        <a:lstStyle/>
        <a:p>
          <a:pPr rtl="0"/>
          <a:r>
            <a:rPr lang="en-US" sz="1800" dirty="0" smtClean="0"/>
            <a:t>The Australian science curriculum F to Year 10 was audited</a:t>
          </a:r>
          <a:endParaRPr lang="en-AU" sz="1800" dirty="0"/>
        </a:p>
      </dgm:t>
    </dgm:pt>
    <dgm:pt modelId="{CA79061E-EFF3-48A1-9975-D70F77FF1389}" type="parTrans" cxnId="{D1DBA0CA-5042-4F44-B20C-07A3C672BBC5}">
      <dgm:prSet/>
      <dgm:spPr/>
      <dgm:t>
        <a:bodyPr/>
        <a:lstStyle/>
        <a:p>
          <a:endParaRPr lang="en-AU" sz="2800"/>
        </a:p>
      </dgm:t>
    </dgm:pt>
    <dgm:pt modelId="{A3F31E81-89A6-4E2C-8E58-519ADD418B75}" type="sibTrans" cxnId="{D1DBA0CA-5042-4F44-B20C-07A3C672BBC5}">
      <dgm:prSet/>
      <dgm:spPr/>
      <dgm:t>
        <a:bodyPr/>
        <a:lstStyle/>
        <a:p>
          <a:endParaRPr lang="en-AU" sz="2800"/>
        </a:p>
      </dgm:t>
    </dgm:pt>
    <dgm:pt modelId="{62448501-FBB9-452E-8C72-1E0FE7BDEF6C}">
      <dgm:prSet custT="1"/>
      <dgm:spPr/>
      <dgm:t>
        <a:bodyPr/>
        <a:lstStyle/>
        <a:p>
          <a:pPr rtl="0"/>
          <a:r>
            <a:rPr lang="en-US" sz="1800" dirty="0" smtClean="0"/>
            <a:t>Findings were compared and discussed to ensure the alignment of interpretations</a:t>
          </a:r>
          <a:endParaRPr lang="en-AU" sz="1800" dirty="0"/>
        </a:p>
      </dgm:t>
    </dgm:pt>
    <dgm:pt modelId="{E1F99438-8C9B-4E8E-ABC5-13C05698A6EF}" type="parTrans" cxnId="{A1059945-2938-4440-964A-7AF9FD052C2B}">
      <dgm:prSet/>
      <dgm:spPr/>
      <dgm:t>
        <a:bodyPr/>
        <a:lstStyle/>
        <a:p>
          <a:endParaRPr lang="en-AU" sz="2800"/>
        </a:p>
      </dgm:t>
    </dgm:pt>
    <dgm:pt modelId="{CAFC8A27-73AC-4C15-AB6A-63BC5D4D35EB}" type="sibTrans" cxnId="{A1059945-2938-4440-964A-7AF9FD052C2B}">
      <dgm:prSet/>
      <dgm:spPr/>
      <dgm:t>
        <a:bodyPr/>
        <a:lstStyle/>
        <a:p>
          <a:endParaRPr lang="en-AU" sz="2800"/>
        </a:p>
      </dgm:t>
    </dgm:pt>
    <dgm:pt modelId="{FDA3AF58-7D02-4E7E-86FA-A8D67BFB36B2}">
      <dgm:prSet custT="1"/>
      <dgm:spPr/>
      <dgm:t>
        <a:bodyPr/>
        <a:lstStyle/>
        <a:p>
          <a:pPr rtl="0"/>
          <a:r>
            <a:rPr lang="en-US" sz="1800" dirty="0" smtClean="0"/>
            <a:t>Arranged in relation to the four science sub-strands</a:t>
          </a:r>
          <a:endParaRPr lang="en-AU" sz="1800" dirty="0"/>
        </a:p>
      </dgm:t>
    </dgm:pt>
    <dgm:pt modelId="{12FE3600-6BAF-416D-86EA-BC436D5E6863}" type="parTrans" cxnId="{C0F1B3FB-724A-46AB-8C13-C0F68379EE54}">
      <dgm:prSet/>
      <dgm:spPr/>
      <dgm:t>
        <a:bodyPr/>
        <a:lstStyle/>
        <a:p>
          <a:endParaRPr lang="en-AU" sz="2800"/>
        </a:p>
      </dgm:t>
    </dgm:pt>
    <dgm:pt modelId="{DC71C072-872C-4139-961E-EA9CFA699421}" type="sibTrans" cxnId="{C0F1B3FB-724A-46AB-8C13-C0F68379EE54}">
      <dgm:prSet/>
      <dgm:spPr/>
      <dgm:t>
        <a:bodyPr/>
        <a:lstStyle/>
        <a:p>
          <a:endParaRPr lang="en-AU" sz="2800"/>
        </a:p>
      </dgm:t>
    </dgm:pt>
    <dgm:pt modelId="{474025D1-D451-4C4D-8443-12C93493BE7A}">
      <dgm:prSet custT="1"/>
      <dgm:spPr/>
      <dgm:t>
        <a:bodyPr/>
        <a:lstStyle/>
        <a:p>
          <a:pPr rtl="0"/>
          <a:r>
            <a:rPr lang="en-US" sz="1800" dirty="0" smtClean="0"/>
            <a:t>Identified concepts strongly associated with each of the identified elements </a:t>
          </a:r>
          <a:endParaRPr lang="en-AU" sz="1800" dirty="0"/>
        </a:p>
      </dgm:t>
    </dgm:pt>
    <dgm:pt modelId="{790A64D0-68C3-42E9-83DD-3D1D34BF212E}" type="parTrans" cxnId="{D7118214-DDF1-44A6-9ED4-A7B383A2DE74}">
      <dgm:prSet/>
      <dgm:spPr/>
      <dgm:t>
        <a:bodyPr/>
        <a:lstStyle/>
        <a:p>
          <a:endParaRPr lang="en-AU"/>
        </a:p>
      </dgm:t>
    </dgm:pt>
    <dgm:pt modelId="{11BC7C72-9EE9-4AC1-8AB5-7F5B3AECCAC4}" type="sibTrans" cxnId="{D7118214-DDF1-44A6-9ED4-A7B383A2DE74}">
      <dgm:prSet/>
      <dgm:spPr/>
      <dgm:t>
        <a:bodyPr/>
        <a:lstStyle/>
        <a:p>
          <a:endParaRPr lang="en-AU"/>
        </a:p>
      </dgm:t>
    </dgm:pt>
    <dgm:pt modelId="{CE687E04-E814-436B-A9CC-96BD3DD5154D}">
      <dgm:prSet custT="1"/>
      <dgm:spPr/>
      <dgm:t>
        <a:bodyPr/>
        <a:lstStyle/>
        <a:p>
          <a:pPr rtl="0"/>
          <a:r>
            <a:rPr lang="en-US" sz="1800" dirty="0" smtClean="0"/>
            <a:t>Chemical Sciences, Biological Sciences, </a:t>
          </a:r>
          <a:endParaRPr lang="en-AU" sz="1800" dirty="0"/>
        </a:p>
      </dgm:t>
    </dgm:pt>
    <dgm:pt modelId="{494A7010-7281-4F6E-A04B-37D2CCB8C7FC}" type="parTrans" cxnId="{BD4DAC6B-BA9E-4DE6-8BB8-5CCDCE37884D}">
      <dgm:prSet/>
      <dgm:spPr/>
      <dgm:t>
        <a:bodyPr/>
        <a:lstStyle/>
        <a:p>
          <a:endParaRPr lang="en-AU"/>
        </a:p>
      </dgm:t>
    </dgm:pt>
    <dgm:pt modelId="{5B44D1DD-CECB-4EEE-82A5-4A4E0A467CCA}" type="sibTrans" cxnId="{BD4DAC6B-BA9E-4DE6-8BB8-5CCDCE37884D}">
      <dgm:prSet/>
      <dgm:spPr/>
      <dgm:t>
        <a:bodyPr/>
        <a:lstStyle/>
        <a:p>
          <a:endParaRPr lang="en-AU"/>
        </a:p>
      </dgm:t>
    </dgm:pt>
    <dgm:pt modelId="{858C3226-62A3-44E8-81BC-1B01BF38D205}">
      <dgm:prSet custT="1"/>
      <dgm:spPr/>
      <dgm:t>
        <a:bodyPr/>
        <a:lstStyle/>
        <a:p>
          <a:pPr rtl="0"/>
          <a:r>
            <a:rPr lang="en-US" sz="1800" dirty="0" smtClean="0"/>
            <a:t>Earth and Space Sciences, Physical Sciences</a:t>
          </a:r>
          <a:endParaRPr lang="en-AU" sz="1800" dirty="0"/>
        </a:p>
      </dgm:t>
    </dgm:pt>
    <dgm:pt modelId="{F6E3FD97-5DA9-41B7-9317-17C541CE41D8}" type="parTrans" cxnId="{7811ACA4-0E20-4E25-845A-9B10B50C348A}">
      <dgm:prSet/>
      <dgm:spPr/>
      <dgm:t>
        <a:bodyPr/>
        <a:lstStyle/>
        <a:p>
          <a:endParaRPr lang="en-AU"/>
        </a:p>
      </dgm:t>
    </dgm:pt>
    <dgm:pt modelId="{15999DBA-D793-49BB-9037-535FE3BB9BE3}" type="sibTrans" cxnId="{7811ACA4-0E20-4E25-845A-9B10B50C348A}">
      <dgm:prSet/>
      <dgm:spPr/>
      <dgm:t>
        <a:bodyPr/>
        <a:lstStyle/>
        <a:p>
          <a:endParaRPr lang="en-AU"/>
        </a:p>
      </dgm:t>
    </dgm:pt>
    <dgm:pt modelId="{B35AF60F-793E-4D7F-90DD-99611E24E324}" type="pres">
      <dgm:prSet presAssocID="{355E2C87-6C2B-46B9-8E40-C1EDB6959020}" presName="linear" presStyleCnt="0">
        <dgm:presLayoutVars>
          <dgm:dir/>
          <dgm:animLvl val="lvl"/>
          <dgm:resizeHandles val="exact"/>
        </dgm:presLayoutVars>
      </dgm:prSet>
      <dgm:spPr/>
      <dgm:t>
        <a:bodyPr/>
        <a:lstStyle/>
        <a:p>
          <a:endParaRPr lang="en-US"/>
        </a:p>
      </dgm:t>
    </dgm:pt>
    <dgm:pt modelId="{B342D40F-9118-45B4-8ED1-546DECFE57FA}" type="pres">
      <dgm:prSet presAssocID="{DA161D20-31B9-46B3-A9B8-4866779CB77B}" presName="parentLin" presStyleCnt="0"/>
      <dgm:spPr/>
    </dgm:pt>
    <dgm:pt modelId="{47F2AC29-B261-4F3C-89AF-439AA38CC0CB}" type="pres">
      <dgm:prSet presAssocID="{DA161D20-31B9-46B3-A9B8-4866779CB77B}" presName="parentLeftMargin" presStyleLbl="node1" presStyleIdx="0" presStyleCnt="4"/>
      <dgm:spPr/>
      <dgm:t>
        <a:bodyPr/>
        <a:lstStyle/>
        <a:p>
          <a:endParaRPr lang="en-US"/>
        </a:p>
      </dgm:t>
    </dgm:pt>
    <dgm:pt modelId="{6B9FC430-6704-4050-8CEE-091FE2E32A53}" type="pres">
      <dgm:prSet presAssocID="{DA161D20-31B9-46B3-A9B8-4866779CB77B}" presName="parentText" presStyleLbl="node1" presStyleIdx="0" presStyleCnt="4">
        <dgm:presLayoutVars>
          <dgm:chMax val="0"/>
          <dgm:bulletEnabled val="1"/>
        </dgm:presLayoutVars>
      </dgm:prSet>
      <dgm:spPr/>
      <dgm:t>
        <a:bodyPr/>
        <a:lstStyle/>
        <a:p>
          <a:endParaRPr lang="en-US"/>
        </a:p>
      </dgm:t>
    </dgm:pt>
    <dgm:pt modelId="{DB34C0B1-39AE-4232-8A1E-A0A10CCE67D0}" type="pres">
      <dgm:prSet presAssocID="{DA161D20-31B9-46B3-A9B8-4866779CB77B}" presName="negativeSpace" presStyleCnt="0"/>
      <dgm:spPr/>
    </dgm:pt>
    <dgm:pt modelId="{E03A7450-E2AA-4820-BA52-49D62C732122}" type="pres">
      <dgm:prSet presAssocID="{DA161D20-31B9-46B3-A9B8-4866779CB77B}" presName="childText" presStyleLbl="conFgAcc1" presStyleIdx="0" presStyleCnt="4">
        <dgm:presLayoutVars>
          <dgm:bulletEnabled val="1"/>
        </dgm:presLayoutVars>
      </dgm:prSet>
      <dgm:spPr/>
      <dgm:t>
        <a:bodyPr/>
        <a:lstStyle/>
        <a:p>
          <a:endParaRPr lang="en-AU"/>
        </a:p>
      </dgm:t>
    </dgm:pt>
    <dgm:pt modelId="{3FD3B91D-E810-453A-83CA-98031EF1C854}" type="pres">
      <dgm:prSet presAssocID="{5A0A23A3-D19C-410F-BF64-6BC4EADD941D}" presName="spaceBetweenRectangles" presStyleCnt="0"/>
      <dgm:spPr/>
    </dgm:pt>
    <dgm:pt modelId="{3FD42425-FAE9-4223-9640-CA0FB84AE3B0}" type="pres">
      <dgm:prSet presAssocID="{3F622B73-F7B3-4044-BB9D-0AC30E7BF4AA}" presName="parentLin" presStyleCnt="0"/>
      <dgm:spPr/>
    </dgm:pt>
    <dgm:pt modelId="{8E352DDA-0BEC-4101-9EEB-A59355783647}" type="pres">
      <dgm:prSet presAssocID="{3F622B73-F7B3-4044-BB9D-0AC30E7BF4AA}" presName="parentLeftMargin" presStyleLbl="node1" presStyleIdx="0" presStyleCnt="4"/>
      <dgm:spPr/>
      <dgm:t>
        <a:bodyPr/>
        <a:lstStyle/>
        <a:p>
          <a:endParaRPr lang="en-US"/>
        </a:p>
      </dgm:t>
    </dgm:pt>
    <dgm:pt modelId="{3FAE8AC5-C8A3-4BF8-AC58-B27803DE7C7B}" type="pres">
      <dgm:prSet presAssocID="{3F622B73-F7B3-4044-BB9D-0AC30E7BF4AA}" presName="parentText" presStyleLbl="node1" presStyleIdx="1" presStyleCnt="4">
        <dgm:presLayoutVars>
          <dgm:chMax val="0"/>
          <dgm:bulletEnabled val="1"/>
        </dgm:presLayoutVars>
      </dgm:prSet>
      <dgm:spPr/>
      <dgm:t>
        <a:bodyPr/>
        <a:lstStyle/>
        <a:p>
          <a:endParaRPr lang="en-AU"/>
        </a:p>
      </dgm:t>
    </dgm:pt>
    <dgm:pt modelId="{2112C1F1-5B8C-4D75-B0A9-ABF69B1A348A}" type="pres">
      <dgm:prSet presAssocID="{3F622B73-F7B3-4044-BB9D-0AC30E7BF4AA}" presName="negativeSpace" presStyleCnt="0"/>
      <dgm:spPr/>
    </dgm:pt>
    <dgm:pt modelId="{5470D17A-B23B-4C39-BB85-9639B70D9384}" type="pres">
      <dgm:prSet presAssocID="{3F622B73-F7B3-4044-BB9D-0AC30E7BF4AA}" presName="childText" presStyleLbl="conFgAcc1" presStyleIdx="1" presStyleCnt="4">
        <dgm:presLayoutVars>
          <dgm:bulletEnabled val="1"/>
        </dgm:presLayoutVars>
      </dgm:prSet>
      <dgm:spPr/>
      <dgm:t>
        <a:bodyPr/>
        <a:lstStyle/>
        <a:p>
          <a:endParaRPr lang="en-AU"/>
        </a:p>
      </dgm:t>
    </dgm:pt>
    <dgm:pt modelId="{582A55C2-FE48-4847-9D8D-E1544D6FF901}" type="pres">
      <dgm:prSet presAssocID="{A3F31E81-89A6-4E2C-8E58-519ADD418B75}" presName="spaceBetweenRectangles" presStyleCnt="0"/>
      <dgm:spPr/>
    </dgm:pt>
    <dgm:pt modelId="{FAE05E7E-28D2-433B-9370-B926F05B45C5}" type="pres">
      <dgm:prSet presAssocID="{62448501-FBB9-452E-8C72-1E0FE7BDEF6C}" presName="parentLin" presStyleCnt="0"/>
      <dgm:spPr/>
    </dgm:pt>
    <dgm:pt modelId="{5A862D69-FFB2-439F-B5E2-42A491E424A8}" type="pres">
      <dgm:prSet presAssocID="{62448501-FBB9-452E-8C72-1E0FE7BDEF6C}" presName="parentLeftMargin" presStyleLbl="node1" presStyleIdx="1" presStyleCnt="4"/>
      <dgm:spPr/>
      <dgm:t>
        <a:bodyPr/>
        <a:lstStyle/>
        <a:p>
          <a:endParaRPr lang="en-US"/>
        </a:p>
      </dgm:t>
    </dgm:pt>
    <dgm:pt modelId="{FB6DACDA-F48C-4AD4-B86C-88C16FE3503B}" type="pres">
      <dgm:prSet presAssocID="{62448501-FBB9-452E-8C72-1E0FE7BDEF6C}" presName="parentText" presStyleLbl="node1" presStyleIdx="2" presStyleCnt="4">
        <dgm:presLayoutVars>
          <dgm:chMax val="0"/>
          <dgm:bulletEnabled val="1"/>
        </dgm:presLayoutVars>
      </dgm:prSet>
      <dgm:spPr/>
      <dgm:t>
        <a:bodyPr/>
        <a:lstStyle/>
        <a:p>
          <a:endParaRPr lang="en-AU"/>
        </a:p>
      </dgm:t>
    </dgm:pt>
    <dgm:pt modelId="{AD407AFA-5EEB-4048-B74F-B93D1ACA4B47}" type="pres">
      <dgm:prSet presAssocID="{62448501-FBB9-452E-8C72-1E0FE7BDEF6C}" presName="negativeSpace" presStyleCnt="0"/>
      <dgm:spPr/>
    </dgm:pt>
    <dgm:pt modelId="{B270D678-B641-4A8C-82FD-7EB69ABBB5F1}" type="pres">
      <dgm:prSet presAssocID="{62448501-FBB9-452E-8C72-1E0FE7BDEF6C}" presName="childText" presStyleLbl="conFgAcc1" presStyleIdx="2" presStyleCnt="4">
        <dgm:presLayoutVars>
          <dgm:bulletEnabled val="1"/>
        </dgm:presLayoutVars>
      </dgm:prSet>
      <dgm:spPr/>
    </dgm:pt>
    <dgm:pt modelId="{A90C86B1-1A76-4C95-B947-BEC5E6511AD7}" type="pres">
      <dgm:prSet presAssocID="{CAFC8A27-73AC-4C15-AB6A-63BC5D4D35EB}" presName="spaceBetweenRectangles" presStyleCnt="0"/>
      <dgm:spPr/>
    </dgm:pt>
    <dgm:pt modelId="{8E794EBE-2AB4-4D5C-9026-C9FBC6EFD64C}" type="pres">
      <dgm:prSet presAssocID="{FDA3AF58-7D02-4E7E-86FA-A8D67BFB36B2}" presName="parentLin" presStyleCnt="0"/>
      <dgm:spPr/>
    </dgm:pt>
    <dgm:pt modelId="{5747E967-4DCD-4198-AD72-B898C016FF0E}" type="pres">
      <dgm:prSet presAssocID="{FDA3AF58-7D02-4E7E-86FA-A8D67BFB36B2}" presName="parentLeftMargin" presStyleLbl="node1" presStyleIdx="2" presStyleCnt="4"/>
      <dgm:spPr/>
      <dgm:t>
        <a:bodyPr/>
        <a:lstStyle/>
        <a:p>
          <a:endParaRPr lang="en-US"/>
        </a:p>
      </dgm:t>
    </dgm:pt>
    <dgm:pt modelId="{EA0D398C-2E8C-4332-BEB9-EE8BE9CEBBB3}" type="pres">
      <dgm:prSet presAssocID="{FDA3AF58-7D02-4E7E-86FA-A8D67BFB36B2}" presName="parentText" presStyleLbl="node1" presStyleIdx="3" presStyleCnt="4">
        <dgm:presLayoutVars>
          <dgm:chMax val="0"/>
          <dgm:bulletEnabled val="1"/>
        </dgm:presLayoutVars>
      </dgm:prSet>
      <dgm:spPr/>
      <dgm:t>
        <a:bodyPr/>
        <a:lstStyle/>
        <a:p>
          <a:endParaRPr lang="en-AU"/>
        </a:p>
      </dgm:t>
    </dgm:pt>
    <dgm:pt modelId="{0E410A3E-96B0-4A8B-B068-4B869875B8FA}" type="pres">
      <dgm:prSet presAssocID="{FDA3AF58-7D02-4E7E-86FA-A8D67BFB36B2}" presName="negativeSpace" presStyleCnt="0"/>
      <dgm:spPr/>
    </dgm:pt>
    <dgm:pt modelId="{FD67FFCB-53EC-4635-87E2-AF2D15B58D41}" type="pres">
      <dgm:prSet presAssocID="{FDA3AF58-7D02-4E7E-86FA-A8D67BFB36B2}" presName="childText" presStyleLbl="conFgAcc1" presStyleIdx="3" presStyleCnt="4">
        <dgm:presLayoutVars>
          <dgm:bulletEnabled val="1"/>
        </dgm:presLayoutVars>
      </dgm:prSet>
      <dgm:spPr/>
      <dgm:t>
        <a:bodyPr/>
        <a:lstStyle/>
        <a:p>
          <a:endParaRPr lang="en-AU"/>
        </a:p>
      </dgm:t>
    </dgm:pt>
  </dgm:ptLst>
  <dgm:cxnLst>
    <dgm:cxn modelId="{B2FFFF1C-F8C3-47FD-A8CE-7DFCDDB253C2}" type="presOf" srcId="{CE687E04-E814-436B-A9CC-96BD3DD5154D}" destId="{FD67FFCB-53EC-4635-87E2-AF2D15B58D41}" srcOrd="0" destOrd="0" presId="urn:microsoft.com/office/officeart/2005/8/layout/list1"/>
    <dgm:cxn modelId="{10313CFF-BE0B-464F-8300-64E5912F8888}" type="presOf" srcId="{858C3226-62A3-44E8-81BC-1B01BF38D205}" destId="{FD67FFCB-53EC-4635-87E2-AF2D15B58D41}" srcOrd="0" destOrd="1" presId="urn:microsoft.com/office/officeart/2005/8/layout/list1"/>
    <dgm:cxn modelId="{07C6E7DC-5DBE-4ECF-AFD7-B5964ED0A0BD}" srcId="{355E2C87-6C2B-46B9-8E40-C1EDB6959020}" destId="{DA161D20-31B9-46B3-A9B8-4866779CB77B}" srcOrd="0" destOrd="0" parTransId="{F2D1AE34-C8B0-4155-920F-7445CCDADD10}" sibTransId="{5A0A23A3-D19C-410F-BF64-6BC4EADD941D}"/>
    <dgm:cxn modelId="{7811ACA4-0E20-4E25-845A-9B10B50C348A}" srcId="{FDA3AF58-7D02-4E7E-86FA-A8D67BFB36B2}" destId="{858C3226-62A3-44E8-81BC-1B01BF38D205}" srcOrd="1" destOrd="0" parTransId="{F6E3FD97-5DA9-41B7-9317-17C541CE41D8}" sibTransId="{15999DBA-D793-49BB-9037-535FE3BB9BE3}"/>
    <dgm:cxn modelId="{D24FAFF4-A1EB-47A8-83E3-205999CC2332}" type="presOf" srcId="{355E2C87-6C2B-46B9-8E40-C1EDB6959020}" destId="{B35AF60F-793E-4D7F-90DD-99611E24E324}" srcOrd="0" destOrd="0" presId="urn:microsoft.com/office/officeart/2005/8/layout/list1"/>
    <dgm:cxn modelId="{BD4DAC6B-BA9E-4DE6-8BB8-5CCDCE37884D}" srcId="{FDA3AF58-7D02-4E7E-86FA-A8D67BFB36B2}" destId="{CE687E04-E814-436B-A9CC-96BD3DD5154D}" srcOrd="0" destOrd="0" parTransId="{494A7010-7281-4F6E-A04B-37D2CCB8C7FC}" sibTransId="{5B44D1DD-CECB-4EEE-82A5-4A4E0A467CCA}"/>
    <dgm:cxn modelId="{592F3070-A0C6-4020-8F3B-63791FC72887}" type="presOf" srcId="{FDA3AF58-7D02-4E7E-86FA-A8D67BFB36B2}" destId="{5747E967-4DCD-4198-AD72-B898C016FF0E}" srcOrd="0" destOrd="0" presId="urn:microsoft.com/office/officeart/2005/8/layout/list1"/>
    <dgm:cxn modelId="{FEFB1027-4AB1-4AD4-AF95-151D4E2FB942}" srcId="{DA161D20-31B9-46B3-A9B8-4866779CB77B}" destId="{02068793-25A0-48FC-B6E7-435E4C7111EC}" srcOrd="0" destOrd="0" parTransId="{849146D4-44B1-4636-9CAB-9BA28B8A626D}" sibTransId="{C571BE01-9246-4921-A563-3DC327DC7509}"/>
    <dgm:cxn modelId="{0BF3AC89-0CD6-44FF-A202-0B378C45EF4B}" type="presOf" srcId="{3F622B73-F7B3-4044-BB9D-0AC30E7BF4AA}" destId="{3FAE8AC5-C8A3-4BF8-AC58-B27803DE7C7B}" srcOrd="1" destOrd="0" presId="urn:microsoft.com/office/officeart/2005/8/layout/list1"/>
    <dgm:cxn modelId="{D7118214-DDF1-44A6-9ED4-A7B383A2DE74}" srcId="{3F622B73-F7B3-4044-BB9D-0AC30E7BF4AA}" destId="{474025D1-D451-4C4D-8443-12C93493BE7A}" srcOrd="0" destOrd="0" parTransId="{790A64D0-68C3-42E9-83DD-3D1D34BF212E}" sibTransId="{11BC7C72-9EE9-4AC1-8AB5-7F5B3AECCAC4}"/>
    <dgm:cxn modelId="{A1059945-2938-4440-964A-7AF9FD052C2B}" srcId="{355E2C87-6C2B-46B9-8E40-C1EDB6959020}" destId="{62448501-FBB9-452E-8C72-1E0FE7BDEF6C}" srcOrd="2" destOrd="0" parTransId="{E1F99438-8C9B-4E8E-ABC5-13C05698A6EF}" sibTransId="{CAFC8A27-73AC-4C15-AB6A-63BC5D4D35EB}"/>
    <dgm:cxn modelId="{ABCC9159-F32C-420F-BA70-4F674C603A0F}" type="presOf" srcId="{62448501-FBB9-452E-8C72-1E0FE7BDEF6C}" destId="{5A862D69-FFB2-439F-B5E2-42A491E424A8}" srcOrd="0" destOrd="0" presId="urn:microsoft.com/office/officeart/2005/8/layout/list1"/>
    <dgm:cxn modelId="{3118AD73-EED4-4941-A3A3-8C456ED0C33F}" type="presOf" srcId="{474025D1-D451-4C4D-8443-12C93493BE7A}" destId="{5470D17A-B23B-4C39-BB85-9639B70D9384}" srcOrd="0" destOrd="0" presId="urn:microsoft.com/office/officeart/2005/8/layout/list1"/>
    <dgm:cxn modelId="{3DFE0284-9EB9-4BE4-8200-6CF6116BBC1F}" type="presOf" srcId="{DA161D20-31B9-46B3-A9B8-4866779CB77B}" destId="{6B9FC430-6704-4050-8CEE-091FE2E32A53}" srcOrd="1" destOrd="0" presId="urn:microsoft.com/office/officeart/2005/8/layout/list1"/>
    <dgm:cxn modelId="{3E4DB129-356F-4D9A-9570-9A3B045F8942}" type="presOf" srcId="{FDA3AF58-7D02-4E7E-86FA-A8D67BFB36B2}" destId="{EA0D398C-2E8C-4332-BEB9-EE8BE9CEBBB3}" srcOrd="1" destOrd="0" presId="urn:microsoft.com/office/officeart/2005/8/layout/list1"/>
    <dgm:cxn modelId="{8D190E48-E87E-411C-9601-B1E363453B35}" type="presOf" srcId="{DA161D20-31B9-46B3-A9B8-4866779CB77B}" destId="{47F2AC29-B261-4F3C-89AF-439AA38CC0CB}" srcOrd="0" destOrd="0" presId="urn:microsoft.com/office/officeart/2005/8/layout/list1"/>
    <dgm:cxn modelId="{D1DBA0CA-5042-4F44-B20C-07A3C672BBC5}" srcId="{355E2C87-6C2B-46B9-8E40-C1EDB6959020}" destId="{3F622B73-F7B3-4044-BB9D-0AC30E7BF4AA}" srcOrd="1" destOrd="0" parTransId="{CA79061E-EFF3-48A1-9975-D70F77FF1389}" sibTransId="{A3F31E81-89A6-4E2C-8E58-519ADD418B75}"/>
    <dgm:cxn modelId="{1D0C6D28-64FC-4239-B9C7-A52EB5FE4AF0}" type="presOf" srcId="{62448501-FBB9-452E-8C72-1E0FE7BDEF6C}" destId="{FB6DACDA-F48C-4AD4-B86C-88C16FE3503B}" srcOrd="1" destOrd="0" presId="urn:microsoft.com/office/officeart/2005/8/layout/list1"/>
    <dgm:cxn modelId="{A36A22BA-C620-48EC-8A9C-3195B20FFFB6}" type="presOf" srcId="{02068793-25A0-48FC-B6E7-435E4C7111EC}" destId="{E03A7450-E2AA-4820-BA52-49D62C732122}" srcOrd="0" destOrd="0" presId="urn:microsoft.com/office/officeart/2005/8/layout/list1"/>
    <dgm:cxn modelId="{C0F1B3FB-724A-46AB-8C13-C0F68379EE54}" srcId="{355E2C87-6C2B-46B9-8E40-C1EDB6959020}" destId="{FDA3AF58-7D02-4E7E-86FA-A8D67BFB36B2}" srcOrd="3" destOrd="0" parTransId="{12FE3600-6BAF-416D-86EA-BC436D5E6863}" sibTransId="{DC71C072-872C-4139-961E-EA9CFA699421}"/>
    <dgm:cxn modelId="{A7C46A93-52D9-4A2A-8A4C-74FC7F9CE3BC}" type="presOf" srcId="{3F622B73-F7B3-4044-BB9D-0AC30E7BF4AA}" destId="{8E352DDA-0BEC-4101-9EEB-A59355783647}" srcOrd="0" destOrd="0" presId="urn:microsoft.com/office/officeart/2005/8/layout/list1"/>
    <dgm:cxn modelId="{B4CBDE71-8158-42CF-866A-31A525050E2F}" type="presParOf" srcId="{B35AF60F-793E-4D7F-90DD-99611E24E324}" destId="{B342D40F-9118-45B4-8ED1-546DECFE57FA}" srcOrd="0" destOrd="0" presId="urn:microsoft.com/office/officeart/2005/8/layout/list1"/>
    <dgm:cxn modelId="{E1772D26-DFC4-41A0-86EC-617BD69510F7}" type="presParOf" srcId="{B342D40F-9118-45B4-8ED1-546DECFE57FA}" destId="{47F2AC29-B261-4F3C-89AF-439AA38CC0CB}" srcOrd="0" destOrd="0" presId="urn:microsoft.com/office/officeart/2005/8/layout/list1"/>
    <dgm:cxn modelId="{A99DA343-78E8-4B8E-9581-8C16334FA6B4}" type="presParOf" srcId="{B342D40F-9118-45B4-8ED1-546DECFE57FA}" destId="{6B9FC430-6704-4050-8CEE-091FE2E32A53}" srcOrd="1" destOrd="0" presId="urn:microsoft.com/office/officeart/2005/8/layout/list1"/>
    <dgm:cxn modelId="{3E243A06-BF6E-4FD3-B7F0-6CCB881AF632}" type="presParOf" srcId="{B35AF60F-793E-4D7F-90DD-99611E24E324}" destId="{DB34C0B1-39AE-4232-8A1E-A0A10CCE67D0}" srcOrd="1" destOrd="0" presId="urn:microsoft.com/office/officeart/2005/8/layout/list1"/>
    <dgm:cxn modelId="{0E7B967D-21EF-46D2-98E2-BC078EC6169B}" type="presParOf" srcId="{B35AF60F-793E-4D7F-90DD-99611E24E324}" destId="{E03A7450-E2AA-4820-BA52-49D62C732122}" srcOrd="2" destOrd="0" presId="urn:microsoft.com/office/officeart/2005/8/layout/list1"/>
    <dgm:cxn modelId="{063EEAB2-9816-4425-89C5-E86B88ED4875}" type="presParOf" srcId="{B35AF60F-793E-4D7F-90DD-99611E24E324}" destId="{3FD3B91D-E810-453A-83CA-98031EF1C854}" srcOrd="3" destOrd="0" presId="urn:microsoft.com/office/officeart/2005/8/layout/list1"/>
    <dgm:cxn modelId="{5267E453-427B-4750-BB92-AEA48740B00E}" type="presParOf" srcId="{B35AF60F-793E-4D7F-90DD-99611E24E324}" destId="{3FD42425-FAE9-4223-9640-CA0FB84AE3B0}" srcOrd="4" destOrd="0" presId="urn:microsoft.com/office/officeart/2005/8/layout/list1"/>
    <dgm:cxn modelId="{3612CD58-6BB2-42EF-8A5E-4621CDBBC313}" type="presParOf" srcId="{3FD42425-FAE9-4223-9640-CA0FB84AE3B0}" destId="{8E352DDA-0BEC-4101-9EEB-A59355783647}" srcOrd="0" destOrd="0" presId="urn:microsoft.com/office/officeart/2005/8/layout/list1"/>
    <dgm:cxn modelId="{BDBE5E3B-B268-4041-A5D3-25681C910B48}" type="presParOf" srcId="{3FD42425-FAE9-4223-9640-CA0FB84AE3B0}" destId="{3FAE8AC5-C8A3-4BF8-AC58-B27803DE7C7B}" srcOrd="1" destOrd="0" presId="urn:microsoft.com/office/officeart/2005/8/layout/list1"/>
    <dgm:cxn modelId="{F8B43E77-857D-4E87-A0F9-366777F6896E}" type="presParOf" srcId="{B35AF60F-793E-4D7F-90DD-99611E24E324}" destId="{2112C1F1-5B8C-4D75-B0A9-ABF69B1A348A}" srcOrd="5" destOrd="0" presId="urn:microsoft.com/office/officeart/2005/8/layout/list1"/>
    <dgm:cxn modelId="{3042813D-7380-4415-9DE8-6DB301CAA0E7}" type="presParOf" srcId="{B35AF60F-793E-4D7F-90DD-99611E24E324}" destId="{5470D17A-B23B-4C39-BB85-9639B70D9384}" srcOrd="6" destOrd="0" presId="urn:microsoft.com/office/officeart/2005/8/layout/list1"/>
    <dgm:cxn modelId="{21E625C8-86EC-4EE9-9B2D-67F774E8A732}" type="presParOf" srcId="{B35AF60F-793E-4D7F-90DD-99611E24E324}" destId="{582A55C2-FE48-4847-9D8D-E1544D6FF901}" srcOrd="7" destOrd="0" presId="urn:microsoft.com/office/officeart/2005/8/layout/list1"/>
    <dgm:cxn modelId="{37E502FB-6313-4E53-AF1F-444CEE972CE6}" type="presParOf" srcId="{B35AF60F-793E-4D7F-90DD-99611E24E324}" destId="{FAE05E7E-28D2-433B-9370-B926F05B45C5}" srcOrd="8" destOrd="0" presId="urn:microsoft.com/office/officeart/2005/8/layout/list1"/>
    <dgm:cxn modelId="{D9094609-2A16-4119-986D-C61420FEE32E}" type="presParOf" srcId="{FAE05E7E-28D2-433B-9370-B926F05B45C5}" destId="{5A862D69-FFB2-439F-B5E2-42A491E424A8}" srcOrd="0" destOrd="0" presId="urn:microsoft.com/office/officeart/2005/8/layout/list1"/>
    <dgm:cxn modelId="{BFF1BC56-BBE1-4DAE-936A-409EA0D13284}" type="presParOf" srcId="{FAE05E7E-28D2-433B-9370-B926F05B45C5}" destId="{FB6DACDA-F48C-4AD4-B86C-88C16FE3503B}" srcOrd="1" destOrd="0" presId="urn:microsoft.com/office/officeart/2005/8/layout/list1"/>
    <dgm:cxn modelId="{FDC4675A-A85B-456B-A042-72BB19C6DA46}" type="presParOf" srcId="{B35AF60F-793E-4D7F-90DD-99611E24E324}" destId="{AD407AFA-5EEB-4048-B74F-B93D1ACA4B47}" srcOrd="9" destOrd="0" presId="urn:microsoft.com/office/officeart/2005/8/layout/list1"/>
    <dgm:cxn modelId="{BBCB2DCF-D449-444B-9232-B541839B8146}" type="presParOf" srcId="{B35AF60F-793E-4D7F-90DD-99611E24E324}" destId="{B270D678-B641-4A8C-82FD-7EB69ABBB5F1}" srcOrd="10" destOrd="0" presId="urn:microsoft.com/office/officeart/2005/8/layout/list1"/>
    <dgm:cxn modelId="{4BBE57EB-C7EE-4CCA-A117-F2027734DD32}" type="presParOf" srcId="{B35AF60F-793E-4D7F-90DD-99611E24E324}" destId="{A90C86B1-1A76-4C95-B947-BEC5E6511AD7}" srcOrd="11" destOrd="0" presId="urn:microsoft.com/office/officeart/2005/8/layout/list1"/>
    <dgm:cxn modelId="{C0D40F1A-1D0A-414C-9079-A9EA4B9A76EC}" type="presParOf" srcId="{B35AF60F-793E-4D7F-90DD-99611E24E324}" destId="{8E794EBE-2AB4-4D5C-9026-C9FBC6EFD64C}" srcOrd="12" destOrd="0" presId="urn:microsoft.com/office/officeart/2005/8/layout/list1"/>
    <dgm:cxn modelId="{F88B4F84-8772-4477-AF6B-20A4AE03A66A}" type="presParOf" srcId="{8E794EBE-2AB4-4D5C-9026-C9FBC6EFD64C}" destId="{5747E967-4DCD-4198-AD72-B898C016FF0E}" srcOrd="0" destOrd="0" presId="urn:microsoft.com/office/officeart/2005/8/layout/list1"/>
    <dgm:cxn modelId="{0919CE6B-151B-457C-A20C-539D1CE9672B}" type="presParOf" srcId="{8E794EBE-2AB4-4D5C-9026-C9FBC6EFD64C}" destId="{EA0D398C-2E8C-4332-BEB9-EE8BE9CEBBB3}" srcOrd="1" destOrd="0" presId="urn:microsoft.com/office/officeart/2005/8/layout/list1"/>
    <dgm:cxn modelId="{1ED0D850-180C-488E-BD1B-CE30A575ECAD}" type="presParOf" srcId="{B35AF60F-793E-4D7F-90DD-99611E24E324}" destId="{0E410A3E-96B0-4A8B-B068-4B869875B8FA}" srcOrd="13" destOrd="0" presId="urn:microsoft.com/office/officeart/2005/8/layout/list1"/>
    <dgm:cxn modelId="{EAC5F85E-57A0-416B-BEA0-09B2BCD9F923}" type="presParOf" srcId="{B35AF60F-793E-4D7F-90DD-99611E24E324}" destId="{FD67FFCB-53EC-4635-87E2-AF2D15B58D41}"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9CFBB9-FDFF-43CF-9DEC-A8E3563105C9}">
      <dsp:nvSpPr>
        <dsp:cNvPr id="0" name=""/>
        <dsp:cNvSpPr/>
      </dsp:nvSpPr>
      <dsp:spPr>
        <a:xfrm rot="5400000">
          <a:off x="-326689" y="330408"/>
          <a:ext cx="2177929" cy="1524550"/>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AU" sz="2300" kern="1200" dirty="0" smtClean="0"/>
            <a:t>Biological Sciences</a:t>
          </a:r>
          <a:endParaRPr lang="en-AU" sz="2300" kern="1200" dirty="0"/>
        </a:p>
      </dsp:txBody>
      <dsp:txXfrm rot="-5400000">
        <a:off x="1" y="765993"/>
        <a:ext cx="1524550" cy="653379"/>
      </dsp:txXfrm>
    </dsp:sp>
    <dsp:sp modelId="{3F0B4C13-1AC7-463A-ACE7-2272C1FFE6E5}">
      <dsp:nvSpPr>
        <dsp:cNvPr id="0" name=""/>
        <dsp:cNvSpPr/>
      </dsp:nvSpPr>
      <dsp:spPr>
        <a:xfrm rot="5400000">
          <a:off x="2070672" y="-542402"/>
          <a:ext cx="1415654" cy="2507897"/>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AU" sz="1600" kern="1200" dirty="0" smtClean="0"/>
            <a:t>Cells</a:t>
          </a:r>
          <a:endParaRPr lang="en-AU" sz="1600" kern="1200" dirty="0"/>
        </a:p>
        <a:p>
          <a:pPr marL="171450" lvl="1" indent="-171450" algn="l" defTabSz="711200">
            <a:lnSpc>
              <a:spcPct val="90000"/>
            </a:lnSpc>
            <a:spcBef>
              <a:spcPct val="0"/>
            </a:spcBef>
            <a:spcAft>
              <a:spcPct val="15000"/>
            </a:spcAft>
            <a:buChar char="•"/>
          </a:pPr>
          <a:r>
            <a:rPr lang="en-AU" sz="1600" kern="1200" dirty="0" smtClean="0"/>
            <a:t>Adaptations</a:t>
          </a:r>
          <a:endParaRPr lang="en-AU" sz="1600" kern="1200" dirty="0"/>
        </a:p>
        <a:p>
          <a:pPr marL="171450" lvl="1" indent="-171450" algn="l" defTabSz="711200">
            <a:lnSpc>
              <a:spcPct val="90000"/>
            </a:lnSpc>
            <a:spcBef>
              <a:spcPct val="0"/>
            </a:spcBef>
            <a:spcAft>
              <a:spcPct val="15000"/>
            </a:spcAft>
            <a:buChar char="•"/>
          </a:pPr>
          <a:r>
            <a:rPr lang="en-AU" sz="1600" kern="1200" dirty="0" smtClean="0"/>
            <a:t>Food webs</a:t>
          </a:r>
          <a:endParaRPr lang="en-AU" sz="1600" kern="1200" dirty="0"/>
        </a:p>
        <a:p>
          <a:pPr marL="171450" lvl="1" indent="-171450" algn="l" defTabSz="711200">
            <a:lnSpc>
              <a:spcPct val="90000"/>
            </a:lnSpc>
            <a:spcBef>
              <a:spcPct val="0"/>
            </a:spcBef>
            <a:spcAft>
              <a:spcPct val="15000"/>
            </a:spcAft>
            <a:buChar char="•"/>
          </a:pPr>
          <a:r>
            <a:rPr lang="en-AU" sz="1600" kern="1200" dirty="0" smtClean="0"/>
            <a:t>Populations</a:t>
          </a:r>
          <a:endParaRPr lang="en-AU" sz="1600" kern="1200" dirty="0"/>
        </a:p>
      </dsp:txBody>
      <dsp:txXfrm rot="-5400000">
        <a:off x="1524551" y="72826"/>
        <a:ext cx="2438790" cy="1277440"/>
      </dsp:txXfrm>
    </dsp:sp>
    <dsp:sp modelId="{9BF5E493-3D74-4B89-AEAD-F0B90132B2CD}">
      <dsp:nvSpPr>
        <dsp:cNvPr id="0" name=""/>
        <dsp:cNvSpPr/>
      </dsp:nvSpPr>
      <dsp:spPr>
        <a:xfrm rot="5400000">
          <a:off x="-326689" y="2222188"/>
          <a:ext cx="2177929" cy="1524550"/>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AU" sz="2300" kern="1200" dirty="0" smtClean="0"/>
            <a:t>Chemical Sciences</a:t>
          </a:r>
          <a:endParaRPr lang="en-AU" sz="2300" kern="1200" dirty="0"/>
        </a:p>
      </dsp:txBody>
      <dsp:txXfrm rot="-5400000">
        <a:off x="1" y="2657773"/>
        <a:ext cx="1524550" cy="653379"/>
      </dsp:txXfrm>
    </dsp:sp>
    <dsp:sp modelId="{292AE126-0086-478D-A5E9-D94C5ABA4AC7}">
      <dsp:nvSpPr>
        <dsp:cNvPr id="0" name=""/>
        <dsp:cNvSpPr/>
      </dsp:nvSpPr>
      <dsp:spPr>
        <a:xfrm rot="5400000">
          <a:off x="2070672" y="1349377"/>
          <a:ext cx="1415654" cy="2507897"/>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AU" sz="1600" kern="1200" dirty="0" smtClean="0"/>
            <a:t>States of matter</a:t>
          </a:r>
          <a:endParaRPr lang="en-AU" sz="1600" kern="1200" dirty="0"/>
        </a:p>
        <a:p>
          <a:pPr marL="171450" lvl="1" indent="-171450" algn="l" defTabSz="711200">
            <a:lnSpc>
              <a:spcPct val="90000"/>
            </a:lnSpc>
            <a:spcBef>
              <a:spcPct val="0"/>
            </a:spcBef>
            <a:spcAft>
              <a:spcPct val="15000"/>
            </a:spcAft>
            <a:buChar char="•"/>
          </a:pPr>
          <a:r>
            <a:rPr lang="en-AU" sz="1600" kern="1200" dirty="0" smtClean="0"/>
            <a:t>Chemical change</a:t>
          </a:r>
          <a:endParaRPr lang="en-AU" sz="1600" kern="1200" dirty="0"/>
        </a:p>
        <a:p>
          <a:pPr marL="171450" lvl="1" indent="-171450" algn="l" defTabSz="711200">
            <a:lnSpc>
              <a:spcPct val="90000"/>
            </a:lnSpc>
            <a:spcBef>
              <a:spcPct val="0"/>
            </a:spcBef>
            <a:spcAft>
              <a:spcPct val="15000"/>
            </a:spcAft>
            <a:buChar char="•"/>
          </a:pPr>
          <a:r>
            <a:rPr lang="en-AU" sz="1600" kern="1200" dirty="0" smtClean="0"/>
            <a:t>Solutions &amp; mixtures</a:t>
          </a:r>
          <a:endParaRPr lang="en-AU" sz="1600" kern="1200" dirty="0"/>
        </a:p>
        <a:p>
          <a:pPr marL="171450" lvl="1" indent="-171450" algn="l" defTabSz="711200">
            <a:lnSpc>
              <a:spcPct val="90000"/>
            </a:lnSpc>
            <a:spcBef>
              <a:spcPct val="0"/>
            </a:spcBef>
            <a:spcAft>
              <a:spcPct val="15000"/>
            </a:spcAft>
            <a:buChar char="•"/>
          </a:pPr>
          <a:r>
            <a:rPr lang="en-AU" sz="1600" kern="1200" dirty="0" smtClean="0"/>
            <a:t>Atomic scale</a:t>
          </a:r>
          <a:endParaRPr lang="en-AU" sz="1600" kern="1200" dirty="0"/>
        </a:p>
      </dsp:txBody>
      <dsp:txXfrm rot="-5400000">
        <a:off x="1524551" y="1964606"/>
        <a:ext cx="2438790" cy="12774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4396F5-BA78-4AEC-B4B8-C39204AD0FFA}">
      <dsp:nvSpPr>
        <dsp:cNvPr id="0" name=""/>
        <dsp:cNvSpPr/>
      </dsp:nvSpPr>
      <dsp:spPr>
        <a:xfrm rot="5400000">
          <a:off x="-326689" y="330408"/>
          <a:ext cx="2177929" cy="1524550"/>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AU" sz="1800" kern="1200" dirty="0" smtClean="0"/>
            <a:t>Physical Sciences</a:t>
          </a:r>
          <a:endParaRPr lang="en-AU" sz="1800" kern="1200" dirty="0"/>
        </a:p>
      </dsp:txBody>
      <dsp:txXfrm rot="-5400000">
        <a:off x="1" y="765993"/>
        <a:ext cx="1524550" cy="653379"/>
      </dsp:txXfrm>
    </dsp:sp>
    <dsp:sp modelId="{3632A0E6-90F1-4A49-B55D-2716F8817E02}">
      <dsp:nvSpPr>
        <dsp:cNvPr id="0" name=""/>
        <dsp:cNvSpPr/>
      </dsp:nvSpPr>
      <dsp:spPr>
        <a:xfrm rot="5400000">
          <a:off x="2034668" y="-506398"/>
          <a:ext cx="1415654" cy="2435889"/>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AU" sz="1600" kern="1200" dirty="0" smtClean="0"/>
            <a:t>Energy</a:t>
          </a:r>
          <a:endParaRPr lang="en-AU" sz="1600" kern="1200" dirty="0"/>
        </a:p>
        <a:p>
          <a:pPr marL="171450" lvl="1" indent="-171450" algn="l" defTabSz="711200">
            <a:lnSpc>
              <a:spcPct val="90000"/>
            </a:lnSpc>
            <a:spcBef>
              <a:spcPct val="0"/>
            </a:spcBef>
            <a:spcAft>
              <a:spcPct val="15000"/>
            </a:spcAft>
            <a:buChar char="•"/>
          </a:pPr>
          <a:r>
            <a:rPr lang="en-AU" sz="1600" kern="1200" dirty="0" smtClean="0"/>
            <a:t>Laws of Motion</a:t>
          </a:r>
          <a:endParaRPr lang="en-AU" sz="1600" kern="1200" dirty="0"/>
        </a:p>
        <a:p>
          <a:pPr marL="171450" lvl="1" indent="-171450" algn="l" defTabSz="711200">
            <a:lnSpc>
              <a:spcPct val="90000"/>
            </a:lnSpc>
            <a:spcBef>
              <a:spcPct val="0"/>
            </a:spcBef>
            <a:spcAft>
              <a:spcPct val="15000"/>
            </a:spcAft>
            <a:buChar char="•"/>
          </a:pPr>
          <a:r>
            <a:rPr lang="en-AU" sz="1600" kern="1200" dirty="0" smtClean="0"/>
            <a:t>Forces</a:t>
          </a:r>
          <a:endParaRPr lang="en-AU" sz="1600" kern="1200" dirty="0"/>
        </a:p>
        <a:p>
          <a:pPr marL="171450" lvl="1" indent="-171450" algn="l" defTabSz="711200">
            <a:lnSpc>
              <a:spcPct val="90000"/>
            </a:lnSpc>
            <a:spcBef>
              <a:spcPct val="0"/>
            </a:spcBef>
            <a:spcAft>
              <a:spcPct val="15000"/>
            </a:spcAft>
            <a:buChar char="•"/>
          </a:pPr>
          <a:r>
            <a:rPr lang="en-AU" sz="1600" kern="1200" dirty="0" smtClean="0"/>
            <a:t>Density</a:t>
          </a:r>
          <a:endParaRPr lang="en-AU" sz="1600" kern="1200" dirty="0"/>
        </a:p>
      </dsp:txBody>
      <dsp:txXfrm rot="-5400000">
        <a:off x="1524551" y="72826"/>
        <a:ext cx="2366782" cy="1277440"/>
      </dsp:txXfrm>
    </dsp:sp>
    <dsp:sp modelId="{93B51FCD-7ACB-4564-BC1E-97E63829B892}">
      <dsp:nvSpPr>
        <dsp:cNvPr id="0" name=""/>
        <dsp:cNvSpPr/>
      </dsp:nvSpPr>
      <dsp:spPr>
        <a:xfrm rot="5400000">
          <a:off x="-326689" y="2222188"/>
          <a:ext cx="2177929" cy="1524550"/>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AU" sz="1800" kern="1200" dirty="0" smtClean="0"/>
            <a:t>Earth &amp; Space Sciences</a:t>
          </a:r>
          <a:endParaRPr lang="en-AU" sz="1800" kern="1200" dirty="0"/>
        </a:p>
      </dsp:txBody>
      <dsp:txXfrm rot="-5400000">
        <a:off x="1" y="2657773"/>
        <a:ext cx="1524550" cy="653379"/>
      </dsp:txXfrm>
    </dsp:sp>
    <dsp:sp modelId="{5F845DB4-8788-4296-824F-3C20A1768D73}">
      <dsp:nvSpPr>
        <dsp:cNvPr id="0" name=""/>
        <dsp:cNvSpPr/>
      </dsp:nvSpPr>
      <dsp:spPr>
        <a:xfrm rot="5400000">
          <a:off x="2034668" y="1385381"/>
          <a:ext cx="1415654" cy="2435889"/>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AU" sz="1600" kern="1200" dirty="0" smtClean="0"/>
            <a:t>Rock cycle</a:t>
          </a:r>
          <a:endParaRPr lang="en-AU" sz="1600" kern="1200" dirty="0"/>
        </a:p>
        <a:p>
          <a:pPr marL="171450" lvl="1" indent="-171450" algn="l" defTabSz="711200">
            <a:lnSpc>
              <a:spcPct val="90000"/>
            </a:lnSpc>
            <a:spcBef>
              <a:spcPct val="0"/>
            </a:spcBef>
            <a:spcAft>
              <a:spcPct val="15000"/>
            </a:spcAft>
            <a:buChar char="•"/>
          </a:pPr>
          <a:r>
            <a:rPr lang="en-AU" sz="1600" kern="1200" dirty="0" smtClean="0"/>
            <a:t>Time scales</a:t>
          </a:r>
          <a:endParaRPr lang="en-AU" sz="1600" kern="1200" dirty="0"/>
        </a:p>
        <a:p>
          <a:pPr marL="171450" lvl="1" indent="-171450" algn="l" defTabSz="711200">
            <a:lnSpc>
              <a:spcPct val="90000"/>
            </a:lnSpc>
            <a:spcBef>
              <a:spcPct val="0"/>
            </a:spcBef>
            <a:spcAft>
              <a:spcPct val="15000"/>
            </a:spcAft>
            <a:buChar char="•"/>
          </a:pPr>
          <a:r>
            <a:rPr lang="en-AU" sz="1600" kern="1200" dirty="0" smtClean="0"/>
            <a:t>Geographic mapping</a:t>
          </a:r>
          <a:endParaRPr lang="en-AU" sz="1600" kern="1200" dirty="0"/>
        </a:p>
        <a:p>
          <a:pPr marL="171450" lvl="1" indent="-171450" algn="l" defTabSz="711200">
            <a:lnSpc>
              <a:spcPct val="90000"/>
            </a:lnSpc>
            <a:spcBef>
              <a:spcPct val="0"/>
            </a:spcBef>
            <a:spcAft>
              <a:spcPct val="15000"/>
            </a:spcAft>
            <a:buChar char="•"/>
          </a:pPr>
          <a:r>
            <a:rPr lang="en-AU" sz="1600" kern="1200" dirty="0" smtClean="0"/>
            <a:t>Solar system and universe</a:t>
          </a:r>
          <a:endParaRPr lang="en-AU" sz="1600" kern="1200" dirty="0"/>
        </a:p>
      </dsp:txBody>
      <dsp:txXfrm rot="-5400000">
        <a:off x="1524551" y="1964606"/>
        <a:ext cx="2366782" cy="12774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3A7450-E2AA-4820-BA52-49D62C732122}">
      <dsp:nvSpPr>
        <dsp:cNvPr id="0" name=""/>
        <dsp:cNvSpPr/>
      </dsp:nvSpPr>
      <dsp:spPr>
        <a:xfrm>
          <a:off x="0" y="264815"/>
          <a:ext cx="8194877" cy="9639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6014" tIns="354076" rIns="636014" bIns="128016" numCol="1" spcCol="1270" anchor="t" anchorCtr="0">
          <a:noAutofit/>
        </a:bodyPr>
        <a:lstStyle/>
        <a:p>
          <a:pPr marL="171450" lvl="1" indent="-171450" algn="l" defTabSz="800100" rtl="0">
            <a:lnSpc>
              <a:spcPct val="90000"/>
            </a:lnSpc>
            <a:spcBef>
              <a:spcPct val="0"/>
            </a:spcBef>
            <a:spcAft>
              <a:spcPct val="15000"/>
            </a:spcAft>
            <a:buChar char="•"/>
          </a:pPr>
          <a:r>
            <a:rPr lang="en-US" sz="1800" kern="1200" dirty="0" smtClean="0"/>
            <a:t>Absolute thinking, relative thinking, ratio, direct and inverse proportion, rate, and scale</a:t>
          </a:r>
          <a:endParaRPr lang="en-AU" sz="1800" kern="1200" dirty="0"/>
        </a:p>
      </dsp:txBody>
      <dsp:txXfrm>
        <a:off x="0" y="264815"/>
        <a:ext cx="8194877" cy="963900"/>
      </dsp:txXfrm>
    </dsp:sp>
    <dsp:sp modelId="{6B9FC430-6704-4050-8CEE-091FE2E32A53}">
      <dsp:nvSpPr>
        <dsp:cNvPr id="0" name=""/>
        <dsp:cNvSpPr/>
      </dsp:nvSpPr>
      <dsp:spPr>
        <a:xfrm>
          <a:off x="409743" y="13894"/>
          <a:ext cx="5736413"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6823" tIns="0" rIns="216823" bIns="0" numCol="1" spcCol="1270" anchor="ctr" anchorCtr="0">
          <a:noAutofit/>
        </a:bodyPr>
        <a:lstStyle/>
        <a:p>
          <a:pPr lvl="0" algn="l" defTabSz="800100" rtl="0">
            <a:lnSpc>
              <a:spcPct val="90000"/>
            </a:lnSpc>
            <a:spcBef>
              <a:spcPct val="0"/>
            </a:spcBef>
            <a:spcAft>
              <a:spcPct val="35000"/>
            </a:spcAft>
          </a:pPr>
          <a:r>
            <a:rPr lang="en-US" sz="1800" kern="1200" smtClean="0"/>
            <a:t>Extensive literature review identified six elements of PR:</a:t>
          </a:r>
          <a:endParaRPr lang="en-AU" sz="1800" kern="1200"/>
        </a:p>
      </dsp:txBody>
      <dsp:txXfrm>
        <a:off x="434241" y="38392"/>
        <a:ext cx="5687417" cy="452844"/>
      </dsp:txXfrm>
    </dsp:sp>
    <dsp:sp modelId="{5470D17A-B23B-4C39-BB85-9639B70D9384}">
      <dsp:nvSpPr>
        <dsp:cNvPr id="0" name=""/>
        <dsp:cNvSpPr/>
      </dsp:nvSpPr>
      <dsp:spPr>
        <a:xfrm>
          <a:off x="0" y="1571435"/>
          <a:ext cx="8194877" cy="9639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6014" tIns="354076" rIns="636014" bIns="128016" numCol="1" spcCol="1270" anchor="t" anchorCtr="0">
          <a:noAutofit/>
        </a:bodyPr>
        <a:lstStyle/>
        <a:p>
          <a:pPr marL="171450" lvl="1" indent="-171450" algn="l" defTabSz="800100" rtl="0">
            <a:lnSpc>
              <a:spcPct val="90000"/>
            </a:lnSpc>
            <a:spcBef>
              <a:spcPct val="0"/>
            </a:spcBef>
            <a:spcAft>
              <a:spcPct val="15000"/>
            </a:spcAft>
            <a:buChar char="•"/>
          </a:pPr>
          <a:r>
            <a:rPr lang="en-US" sz="1800" kern="1200" dirty="0" smtClean="0"/>
            <a:t>Identified concepts strongly associated with each of the identified elements </a:t>
          </a:r>
          <a:endParaRPr lang="en-AU" sz="1800" kern="1200" dirty="0"/>
        </a:p>
      </dsp:txBody>
      <dsp:txXfrm>
        <a:off x="0" y="1571435"/>
        <a:ext cx="8194877" cy="963900"/>
      </dsp:txXfrm>
    </dsp:sp>
    <dsp:sp modelId="{3FAE8AC5-C8A3-4BF8-AC58-B27803DE7C7B}">
      <dsp:nvSpPr>
        <dsp:cNvPr id="0" name=""/>
        <dsp:cNvSpPr/>
      </dsp:nvSpPr>
      <dsp:spPr>
        <a:xfrm>
          <a:off x="409743" y="1320515"/>
          <a:ext cx="5736413"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6823" tIns="0" rIns="216823" bIns="0" numCol="1" spcCol="1270" anchor="ctr" anchorCtr="0">
          <a:noAutofit/>
        </a:bodyPr>
        <a:lstStyle/>
        <a:p>
          <a:pPr lvl="0" algn="l" defTabSz="800100" rtl="0">
            <a:lnSpc>
              <a:spcPct val="90000"/>
            </a:lnSpc>
            <a:spcBef>
              <a:spcPct val="0"/>
            </a:spcBef>
            <a:spcAft>
              <a:spcPct val="35000"/>
            </a:spcAft>
          </a:pPr>
          <a:r>
            <a:rPr lang="en-US" sz="1800" kern="1200" dirty="0" smtClean="0"/>
            <a:t>The Australian science curriculum F to Year 10 was audited</a:t>
          </a:r>
          <a:endParaRPr lang="en-AU" sz="1800" kern="1200" dirty="0"/>
        </a:p>
      </dsp:txBody>
      <dsp:txXfrm>
        <a:off x="434241" y="1345013"/>
        <a:ext cx="5687417" cy="452844"/>
      </dsp:txXfrm>
    </dsp:sp>
    <dsp:sp modelId="{B270D678-B641-4A8C-82FD-7EB69ABBB5F1}">
      <dsp:nvSpPr>
        <dsp:cNvPr id="0" name=""/>
        <dsp:cNvSpPr/>
      </dsp:nvSpPr>
      <dsp:spPr>
        <a:xfrm>
          <a:off x="0" y="2878055"/>
          <a:ext cx="8194877" cy="42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B6DACDA-F48C-4AD4-B86C-88C16FE3503B}">
      <dsp:nvSpPr>
        <dsp:cNvPr id="0" name=""/>
        <dsp:cNvSpPr/>
      </dsp:nvSpPr>
      <dsp:spPr>
        <a:xfrm>
          <a:off x="409743" y="2627135"/>
          <a:ext cx="5736413"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6823" tIns="0" rIns="216823" bIns="0" numCol="1" spcCol="1270" anchor="ctr" anchorCtr="0">
          <a:noAutofit/>
        </a:bodyPr>
        <a:lstStyle/>
        <a:p>
          <a:pPr lvl="0" algn="l" defTabSz="800100" rtl="0">
            <a:lnSpc>
              <a:spcPct val="90000"/>
            </a:lnSpc>
            <a:spcBef>
              <a:spcPct val="0"/>
            </a:spcBef>
            <a:spcAft>
              <a:spcPct val="35000"/>
            </a:spcAft>
          </a:pPr>
          <a:r>
            <a:rPr lang="en-US" sz="1800" kern="1200" dirty="0" smtClean="0"/>
            <a:t>Findings were compared and discussed to ensure the alignment of interpretations</a:t>
          </a:r>
          <a:endParaRPr lang="en-AU" sz="1800" kern="1200" dirty="0"/>
        </a:p>
      </dsp:txBody>
      <dsp:txXfrm>
        <a:off x="434241" y="2651633"/>
        <a:ext cx="5687417" cy="452844"/>
      </dsp:txXfrm>
    </dsp:sp>
    <dsp:sp modelId="{FD67FFCB-53EC-4635-87E2-AF2D15B58D41}">
      <dsp:nvSpPr>
        <dsp:cNvPr id="0" name=""/>
        <dsp:cNvSpPr/>
      </dsp:nvSpPr>
      <dsp:spPr>
        <a:xfrm>
          <a:off x="0" y="3649175"/>
          <a:ext cx="8194877" cy="10174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6014" tIns="354076" rIns="636014" bIns="128016" numCol="1" spcCol="1270" anchor="t" anchorCtr="0">
          <a:noAutofit/>
        </a:bodyPr>
        <a:lstStyle/>
        <a:p>
          <a:pPr marL="171450" lvl="1" indent="-171450" algn="l" defTabSz="800100" rtl="0">
            <a:lnSpc>
              <a:spcPct val="90000"/>
            </a:lnSpc>
            <a:spcBef>
              <a:spcPct val="0"/>
            </a:spcBef>
            <a:spcAft>
              <a:spcPct val="15000"/>
            </a:spcAft>
            <a:buChar char="•"/>
          </a:pPr>
          <a:r>
            <a:rPr lang="en-US" sz="1800" kern="1200" dirty="0" smtClean="0"/>
            <a:t>Chemical Sciences, Biological Sciences, </a:t>
          </a:r>
          <a:endParaRPr lang="en-AU" sz="1800" kern="1200" dirty="0"/>
        </a:p>
        <a:p>
          <a:pPr marL="171450" lvl="1" indent="-171450" algn="l" defTabSz="800100" rtl="0">
            <a:lnSpc>
              <a:spcPct val="90000"/>
            </a:lnSpc>
            <a:spcBef>
              <a:spcPct val="0"/>
            </a:spcBef>
            <a:spcAft>
              <a:spcPct val="15000"/>
            </a:spcAft>
            <a:buChar char="•"/>
          </a:pPr>
          <a:r>
            <a:rPr lang="en-US" sz="1800" kern="1200" dirty="0" smtClean="0"/>
            <a:t>Earth and Space Sciences, Physical Sciences</a:t>
          </a:r>
          <a:endParaRPr lang="en-AU" sz="1800" kern="1200" dirty="0"/>
        </a:p>
      </dsp:txBody>
      <dsp:txXfrm>
        <a:off x="0" y="3649175"/>
        <a:ext cx="8194877" cy="1017450"/>
      </dsp:txXfrm>
    </dsp:sp>
    <dsp:sp modelId="{EA0D398C-2E8C-4332-BEB9-EE8BE9CEBBB3}">
      <dsp:nvSpPr>
        <dsp:cNvPr id="0" name=""/>
        <dsp:cNvSpPr/>
      </dsp:nvSpPr>
      <dsp:spPr>
        <a:xfrm>
          <a:off x="409743" y="3398255"/>
          <a:ext cx="5736413"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6823" tIns="0" rIns="216823" bIns="0" numCol="1" spcCol="1270" anchor="ctr" anchorCtr="0">
          <a:noAutofit/>
        </a:bodyPr>
        <a:lstStyle/>
        <a:p>
          <a:pPr lvl="0" algn="l" defTabSz="800100" rtl="0">
            <a:lnSpc>
              <a:spcPct val="90000"/>
            </a:lnSpc>
            <a:spcBef>
              <a:spcPct val="0"/>
            </a:spcBef>
            <a:spcAft>
              <a:spcPct val="35000"/>
            </a:spcAft>
          </a:pPr>
          <a:r>
            <a:rPr lang="en-US" sz="1800" kern="1200" dirty="0" smtClean="0"/>
            <a:t>Arranged in relation to the four science sub-strands</a:t>
          </a:r>
          <a:endParaRPr lang="en-AU" sz="1800" kern="1200" dirty="0"/>
        </a:p>
      </dsp:txBody>
      <dsp:txXfrm>
        <a:off x="434241" y="3422753"/>
        <a:ext cx="5687417" cy="452844"/>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grpSp>
        <p:nvGrpSpPr>
          <p:cNvPr id="5" name="Group 4"/>
          <p:cNvGrpSpPr/>
          <p:nvPr/>
        </p:nvGrpSpPr>
        <p:grpSpPr>
          <a:xfrm>
            <a:off x="-25101" y="1"/>
            <a:ext cx="9169101" cy="6876560"/>
            <a:chOff x="114300" y="114300"/>
            <a:chExt cx="13923963" cy="10433050"/>
          </a:xfrm>
        </p:grpSpPr>
        <p:sp>
          <p:nvSpPr>
            <p:cNvPr id="18" name="AutoShape 1"/>
            <p:cNvSpPr>
              <a:spLocks/>
            </p:cNvSpPr>
            <p:nvPr userDrawn="1"/>
          </p:nvSpPr>
          <p:spPr bwMode="auto">
            <a:xfrm>
              <a:off x="139700" y="114300"/>
              <a:ext cx="7808913" cy="6978650"/>
            </a:xfrm>
            <a:custGeom>
              <a:avLst/>
              <a:gdLst/>
              <a:ahLst/>
              <a:cxnLst/>
              <a:rect l="0" t="0" r="r" b="b"/>
              <a:pathLst>
                <a:path w="20118" h="20173">
                  <a:moveTo>
                    <a:pt x="18767" y="0"/>
                  </a:moveTo>
                  <a:lnTo>
                    <a:pt x="18" y="0"/>
                  </a:lnTo>
                  <a:cubicBezTo>
                    <a:pt x="-80" y="2416"/>
                    <a:pt x="212" y="5042"/>
                    <a:pt x="945" y="7686"/>
                  </a:cubicBezTo>
                  <a:cubicBezTo>
                    <a:pt x="3292" y="16157"/>
                    <a:pt x="9276" y="21600"/>
                    <a:pt x="14309" y="19844"/>
                  </a:cubicBezTo>
                  <a:cubicBezTo>
                    <a:pt x="19343" y="18088"/>
                    <a:pt x="21520" y="9798"/>
                    <a:pt x="19172" y="1327"/>
                  </a:cubicBezTo>
                  <a:cubicBezTo>
                    <a:pt x="19047" y="876"/>
                    <a:pt x="18912" y="433"/>
                    <a:pt x="18767" y="0"/>
                  </a:cubicBezTo>
                  <a:close/>
                  <a:moveTo>
                    <a:pt x="18767"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 name="AutoShape 2"/>
            <p:cNvSpPr>
              <a:spLocks/>
            </p:cNvSpPr>
            <p:nvPr userDrawn="1"/>
          </p:nvSpPr>
          <p:spPr bwMode="auto">
            <a:xfrm>
              <a:off x="7073900" y="114300"/>
              <a:ext cx="6964363" cy="5729288"/>
            </a:xfrm>
            <a:custGeom>
              <a:avLst/>
              <a:gdLst/>
              <a:ahLst/>
              <a:cxnLst/>
              <a:rect l="0" t="0" r="r" b="b"/>
              <a:pathLst>
                <a:path w="21101" h="21554">
                  <a:moveTo>
                    <a:pt x="21101" y="0"/>
                  </a:moveTo>
                  <a:lnTo>
                    <a:pt x="46" y="0"/>
                  </a:lnTo>
                  <a:cubicBezTo>
                    <a:pt x="-499" y="6444"/>
                    <a:pt x="3833" y="14133"/>
                    <a:pt x="10913" y="18485"/>
                  </a:cubicBezTo>
                  <a:cubicBezTo>
                    <a:pt x="14360" y="20604"/>
                    <a:pt x="17918" y="21600"/>
                    <a:pt x="21101" y="21552"/>
                  </a:cubicBezTo>
                  <a:cubicBezTo>
                    <a:pt x="21101" y="21552"/>
                    <a:pt x="21101" y="0"/>
                    <a:pt x="21101" y="0"/>
                  </a:cubicBezTo>
                  <a:close/>
                  <a:moveTo>
                    <a:pt x="21101" y="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 name="AutoShape 3"/>
            <p:cNvSpPr>
              <a:spLocks/>
            </p:cNvSpPr>
            <p:nvPr userDrawn="1"/>
          </p:nvSpPr>
          <p:spPr bwMode="auto">
            <a:xfrm>
              <a:off x="114300" y="5065713"/>
              <a:ext cx="10017125" cy="5480050"/>
            </a:xfrm>
            <a:custGeom>
              <a:avLst/>
              <a:gdLst/>
              <a:ahLst/>
              <a:cxnLst/>
              <a:rect l="0" t="0" r="r" b="b"/>
              <a:pathLst>
                <a:path w="21019" h="20786">
                  <a:moveTo>
                    <a:pt x="10590" y="354"/>
                  </a:moveTo>
                  <a:cubicBezTo>
                    <a:pt x="6308" y="-814"/>
                    <a:pt x="2337" y="980"/>
                    <a:pt x="0" y="4615"/>
                  </a:cubicBezTo>
                  <a:lnTo>
                    <a:pt x="0" y="20786"/>
                  </a:lnTo>
                  <a:lnTo>
                    <a:pt x="20302" y="20786"/>
                  </a:lnTo>
                  <a:cubicBezTo>
                    <a:pt x="20634" y="19736"/>
                    <a:pt x="20859" y="18602"/>
                    <a:pt x="20960" y="17397"/>
                  </a:cubicBezTo>
                  <a:cubicBezTo>
                    <a:pt x="21600" y="9721"/>
                    <a:pt x="16957" y="2091"/>
                    <a:pt x="10590" y="354"/>
                  </a:cubicBezTo>
                  <a:close/>
                  <a:moveTo>
                    <a:pt x="10590" y="354"/>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 name="AutoShape 4"/>
            <p:cNvSpPr>
              <a:spLocks/>
            </p:cNvSpPr>
            <p:nvPr userDrawn="1"/>
          </p:nvSpPr>
          <p:spPr bwMode="auto">
            <a:xfrm>
              <a:off x="7543800" y="114300"/>
              <a:ext cx="6489700" cy="9518650"/>
            </a:xfrm>
            <a:custGeom>
              <a:avLst/>
              <a:gdLst/>
              <a:ahLst/>
              <a:cxnLst/>
              <a:rect l="0" t="0" r="r" b="b"/>
              <a:pathLst>
                <a:path w="19863" h="20723">
                  <a:moveTo>
                    <a:pt x="19863" y="0"/>
                  </a:moveTo>
                  <a:lnTo>
                    <a:pt x="7528" y="0"/>
                  </a:lnTo>
                  <a:cubicBezTo>
                    <a:pt x="5183" y="1505"/>
                    <a:pt x="3120" y="3606"/>
                    <a:pt x="1722" y="6117"/>
                  </a:cubicBezTo>
                  <a:cubicBezTo>
                    <a:pt x="-1737" y="12329"/>
                    <a:pt x="179" y="18695"/>
                    <a:pt x="6000" y="20335"/>
                  </a:cubicBezTo>
                  <a:cubicBezTo>
                    <a:pt x="10491" y="21600"/>
                    <a:pt x="15994" y="19684"/>
                    <a:pt x="19863" y="15891"/>
                  </a:cubicBezTo>
                  <a:cubicBezTo>
                    <a:pt x="19863" y="15891"/>
                    <a:pt x="19863" y="0"/>
                    <a:pt x="19863" y="0"/>
                  </a:cubicBezTo>
                  <a:close/>
                  <a:moveTo>
                    <a:pt x="19863"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 name="AutoShape 5"/>
            <p:cNvSpPr>
              <a:spLocks/>
            </p:cNvSpPr>
            <p:nvPr userDrawn="1"/>
          </p:nvSpPr>
          <p:spPr bwMode="auto">
            <a:xfrm>
              <a:off x="114300" y="114300"/>
              <a:ext cx="1325563" cy="6392863"/>
            </a:xfrm>
            <a:custGeom>
              <a:avLst/>
              <a:gdLst/>
              <a:ahLst/>
              <a:cxnLst/>
              <a:rect l="0" t="0" r="r" b="b"/>
              <a:pathLst>
                <a:path w="16125" h="21600">
                  <a:moveTo>
                    <a:pt x="7016" y="0"/>
                  </a:moveTo>
                  <a:lnTo>
                    <a:pt x="0" y="0"/>
                  </a:lnTo>
                  <a:lnTo>
                    <a:pt x="0" y="21600"/>
                  </a:lnTo>
                  <a:cubicBezTo>
                    <a:pt x="18030" y="17907"/>
                    <a:pt x="21600" y="8822"/>
                    <a:pt x="7355" y="200"/>
                  </a:cubicBezTo>
                  <a:cubicBezTo>
                    <a:pt x="7244" y="133"/>
                    <a:pt x="7129" y="67"/>
                    <a:pt x="7016" y="0"/>
                  </a:cubicBezTo>
                  <a:close/>
                  <a:moveTo>
                    <a:pt x="7016" y="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 name="AutoShape 6"/>
            <p:cNvSpPr>
              <a:spLocks/>
            </p:cNvSpPr>
            <p:nvPr userDrawn="1"/>
          </p:nvSpPr>
          <p:spPr bwMode="auto">
            <a:xfrm>
              <a:off x="10896600" y="6438900"/>
              <a:ext cx="3138488" cy="4108450"/>
            </a:xfrm>
            <a:custGeom>
              <a:avLst/>
              <a:gdLst/>
              <a:ahLst/>
              <a:cxnLst/>
              <a:rect l="0" t="0" r="r" b="b"/>
              <a:pathLst>
                <a:path w="21055" h="21454">
                  <a:moveTo>
                    <a:pt x="12488" y="1070"/>
                  </a:moveTo>
                  <a:cubicBezTo>
                    <a:pt x="3896" y="3931"/>
                    <a:pt x="-545" y="11965"/>
                    <a:pt x="54" y="21454"/>
                  </a:cubicBezTo>
                  <a:lnTo>
                    <a:pt x="21055" y="21454"/>
                  </a:lnTo>
                  <a:lnTo>
                    <a:pt x="21055" y="61"/>
                  </a:lnTo>
                  <a:cubicBezTo>
                    <a:pt x="18092" y="-146"/>
                    <a:pt x="15194" y="168"/>
                    <a:pt x="12488" y="1070"/>
                  </a:cubicBezTo>
                  <a:close/>
                  <a:moveTo>
                    <a:pt x="12488" y="107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 name="Title 1"/>
          <p:cNvSpPr>
            <a:spLocks noGrp="1"/>
          </p:cNvSpPr>
          <p:nvPr>
            <p:ph type="ctrTitle" hasCustomPrompt="1"/>
          </p:nvPr>
        </p:nvSpPr>
        <p:spPr>
          <a:xfrm>
            <a:off x="1415040" y="1827309"/>
            <a:ext cx="5859835" cy="2387600"/>
          </a:xfrm>
        </p:spPr>
        <p:txBody>
          <a:bodyPr lIns="0" tIns="0" rIns="0" bIns="0" anchor="t" anchorCtr="0">
            <a:noAutofit/>
          </a:bodyPr>
          <a:lstStyle>
            <a:lvl1pPr marL="0" indent="0" algn="l">
              <a:lnSpc>
                <a:spcPts val="4989"/>
              </a:lnSpc>
              <a:tabLst>
                <a:tab pos="1193312" algn="l"/>
              </a:tabLst>
              <a:defRPr sz="4600">
                <a:solidFill>
                  <a:schemeClr val="bg1"/>
                </a:solidFill>
              </a:defRPr>
            </a:lvl1pPr>
          </a:lstStyle>
          <a:p>
            <a:r>
              <a:rPr lang="en-US" dirty="0" smtClean="0"/>
              <a:t>Click to edit </a:t>
            </a:r>
            <a:r>
              <a:rPr lang="en-US" smtClean="0"/>
              <a:t/>
            </a:r>
            <a:br>
              <a:rPr lang="en-US" smtClean="0"/>
            </a:br>
            <a:r>
              <a:rPr lang="en-US" smtClean="0"/>
              <a:t>	Master </a:t>
            </a:r>
            <a:r>
              <a:rPr lang="en-US" dirty="0" smtClean="0"/>
              <a:t/>
            </a:r>
            <a:br>
              <a:rPr lang="en-US" dirty="0" smtClean="0"/>
            </a:br>
            <a:r>
              <a:rPr lang="en-US" dirty="0" smtClean="0"/>
              <a:t>title style</a:t>
            </a:r>
            <a:endParaRPr lang="en-US" dirty="0"/>
          </a:p>
        </p:txBody>
      </p:sp>
      <p:sp>
        <p:nvSpPr>
          <p:cNvPr id="3" name="Subtitle 2"/>
          <p:cNvSpPr>
            <a:spLocks noGrp="1"/>
          </p:cNvSpPr>
          <p:nvPr>
            <p:ph type="subTitle" idx="1"/>
          </p:nvPr>
        </p:nvSpPr>
        <p:spPr>
          <a:xfrm>
            <a:off x="2122955" y="4717182"/>
            <a:ext cx="3050215" cy="1202573"/>
          </a:xfrm>
        </p:spPr>
        <p:txBody>
          <a:bodyPr lIns="0" tIns="0" rIns="0" bIns="0" anchor="t" anchorCtr="0">
            <a:noAutofit/>
          </a:bodyPr>
          <a:lstStyle>
            <a:lvl1pPr marL="0" indent="0" algn="l">
              <a:buNone/>
              <a:defRPr sz="1300">
                <a:solidFill>
                  <a:schemeClr val="bg1"/>
                </a:solidFill>
              </a:defRPr>
            </a:lvl1pPr>
            <a:lvl2pPr marL="342996" indent="0" algn="ctr">
              <a:buNone/>
              <a:defRPr sz="1500"/>
            </a:lvl2pPr>
            <a:lvl3pPr marL="685993" indent="0" algn="ctr">
              <a:buNone/>
              <a:defRPr sz="1400"/>
            </a:lvl3pPr>
            <a:lvl4pPr marL="1028989" indent="0" algn="ctr">
              <a:buNone/>
              <a:defRPr sz="1200"/>
            </a:lvl4pPr>
            <a:lvl5pPr marL="1371985" indent="0" algn="ctr">
              <a:buNone/>
              <a:defRPr sz="1200"/>
            </a:lvl5pPr>
            <a:lvl6pPr marL="1714982" indent="0" algn="ctr">
              <a:buNone/>
              <a:defRPr sz="1200"/>
            </a:lvl6pPr>
            <a:lvl7pPr marL="2057978" indent="0" algn="ctr">
              <a:buNone/>
              <a:defRPr sz="1200"/>
            </a:lvl7pPr>
            <a:lvl8pPr marL="2400974" indent="0" algn="ctr">
              <a:buNone/>
              <a:defRPr sz="1200"/>
            </a:lvl8pPr>
            <a:lvl9pPr marL="2743970" indent="0" algn="ctr">
              <a:buNone/>
              <a:defRPr sz="1200"/>
            </a:lvl9pPr>
          </a:lstStyle>
          <a:p>
            <a:r>
              <a:rPr lang="en-US" smtClean="0"/>
              <a:t>Click to edit Master subtitle style</a:t>
            </a:r>
            <a:endParaRPr lang="en-US" dirty="0"/>
          </a:p>
        </p:txBody>
      </p:sp>
      <p:sp>
        <p:nvSpPr>
          <p:cNvPr id="43" name="Text Placeholder 42"/>
          <p:cNvSpPr>
            <a:spLocks noGrp="1"/>
          </p:cNvSpPr>
          <p:nvPr>
            <p:ph type="body" sz="quarter" idx="10" hasCustomPrompt="1"/>
          </p:nvPr>
        </p:nvSpPr>
        <p:spPr>
          <a:xfrm rot="16200000">
            <a:off x="8223060" y="5576203"/>
            <a:ext cx="1082843" cy="544746"/>
          </a:xfrm>
        </p:spPr>
        <p:txBody>
          <a:bodyPr lIns="0" tIns="0" rIns="0" bIns="0">
            <a:noAutofit/>
          </a:bodyPr>
          <a:lstStyle>
            <a:lvl1pPr marL="0" indent="0">
              <a:lnSpc>
                <a:spcPct val="100000"/>
              </a:lnSpc>
              <a:spcBef>
                <a:spcPts val="0"/>
              </a:spcBef>
              <a:buNone/>
              <a:defRPr sz="700">
                <a:solidFill>
                  <a:schemeClr val="bg1"/>
                </a:solidFill>
              </a:defRPr>
            </a:lvl1pPr>
            <a:lvl2pPr>
              <a:defRPr sz="500">
                <a:solidFill>
                  <a:schemeClr val="bg1"/>
                </a:solidFill>
              </a:defRPr>
            </a:lvl2pPr>
            <a:lvl3pPr>
              <a:defRPr sz="500">
                <a:solidFill>
                  <a:schemeClr val="bg1"/>
                </a:solidFill>
              </a:defRPr>
            </a:lvl3pPr>
            <a:lvl4pPr>
              <a:defRPr sz="500">
                <a:solidFill>
                  <a:schemeClr val="bg1"/>
                </a:solidFill>
              </a:defRPr>
            </a:lvl4pPr>
            <a:lvl5pPr>
              <a:defRPr sz="500">
                <a:solidFill>
                  <a:schemeClr val="bg1"/>
                </a:solidFill>
              </a:defRPr>
            </a:lvl5pPr>
          </a:lstStyle>
          <a:p>
            <a:pPr lvl="0"/>
            <a:r>
              <a:rPr lang="en-US" dirty="0" smtClean="0"/>
              <a:t>Graphics credit goes here</a:t>
            </a:r>
            <a:br>
              <a:rPr lang="en-US" dirty="0" smtClean="0"/>
            </a:br>
            <a:r>
              <a:rPr lang="en-US" dirty="0" smtClean="0"/>
              <a:t>Click to edit</a:t>
            </a:r>
            <a:endParaRPr lang="en-US" dirty="0"/>
          </a:p>
        </p:txBody>
      </p:sp>
      <p:grpSp>
        <p:nvGrpSpPr>
          <p:cNvPr id="33" name="Group 32"/>
          <p:cNvGrpSpPr/>
          <p:nvPr/>
        </p:nvGrpSpPr>
        <p:grpSpPr>
          <a:xfrm>
            <a:off x="8028057" y="475738"/>
            <a:ext cx="717458" cy="718113"/>
            <a:chOff x="25626365" y="3145536"/>
            <a:chExt cx="7199313" cy="7199313"/>
          </a:xfrm>
        </p:grpSpPr>
        <p:sp>
          <p:nvSpPr>
            <p:cNvPr id="34" name="AutoShape 1"/>
            <p:cNvSpPr>
              <a:spLocks/>
            </p:cNvSpPr>
            <p:nvPr userDrawn="1"/>
          </p:nvSpPr>
          <p:spPr bwMode="auto">
            <a:xfrm>
              <a:off x="25626365" y="3145536"/>
              <a:ext cx="7199313" cy="7199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tx1"/>
            </a:solidFill>
            <a:ln>
              <a:noFill/>
            </a:ln>
          </p:spPr>
          <p:txBody>
            <a:bodyPr lIns="0" tIns="0" rIns="0" bIns="0"/>
            <a:lstStyle/>
            <a:p>
              <a:endParaRPr lang="en-US"/>
            </a:p>
          </p:txBody>
        </p:sp>
        <p:sp>
          <p:nvSpPr>
            <p:cNvPr id="35" name="AutoShape 2"/>
            <p:cNvSpPr>
              <a:spLocks/>
            </p:cNvSpPr>
            <p:nvPr userDrawn="1"/>
          </p:nvSpPr>
          <p:spPr bwMode="auto">
            <a:xfrm>
              <a:off x="26921765" y="4466336"/>
              <a:ext cx="4748213" cy="4540250"/>
            </a:xfrm>
            <a:custGeom>
              <a:avLst/>
              <a:gdLst/>
              <a:ahLst/>
              <a:cxnLst/>
              <a:rect l="0" t="0" r="r" b="b"/>
              <a:pathLst>
                <a:path w="21600" h="21458">
                  <a:moveTo>
                    <a:pt x="16952" y="15509"/>
                  </a:moveTo>
                  <a:lnTo>
                    <a:pt x="21600" y="10680"/>
                  </a:lnTo>
                  <a:lnTo>
                    <a:pt x="20270" y="9299"/>
                  </a:lnTo>
                  <a:lnTo>
                    <a:pt x="15965" y="13772"/>
                  </a:lnTo>
                  <a:lnTo>
                    <a:pt x="14953" y="12721"/>
                  </a:lnTo>
                  <a:lnTo>
                    <a:pt x="13624" y="14101"/>
                  </a:lnTo>
                  <a:lnTo>
                    <a:pt x="14978" y="15509"/>
                  </a:lnTo>
                  <a:cubicBezTo>
                    <a:pt x="15523" y="16075"/>
                    <a:pt x="16407" y="16075"/>
                    <a:pt x="16952" y="15509"/>
                  </a:cubicBezTo>
                  <a:moveTo>
                    <a:pt x="19010" y="6901"/>
                  </a:moveTo>
                  <a:lnTo>
                    <a:pt x="20782" y="5059"/>
                  </a:lnTo>
                  <a:lnTo>
                    <a:pt x="19010" y="3217"/>
                  </a:lnTo>
                  <a:lnTo>
                    <a:pt x="18177" y="4082"/>
                  </a:lnTo>
                  <a:lnTo>
                    <a:pt x="13753" y="4082"/>
                  </a:lnTo>
                  <a:lnTo>
                    <a:pt x="12920" y="3217"/>
                  </a:lnTo>
                  <a:lnTo>
                    <a:pt x="11148" y="5059"/>
                  </a:lnTo>
                  <a:lnTo>
                    <a:pt x="12920" y="6901"/>
                  </a:lnTo>
                  <a:lnTo>
                    <a:pt x="13753" y="6036"/>
                  </a:lnTo>
                  <a:lnTo>
                    <a:pt x="15025" y="6036"/>
                  </a:lnTo>
                  <a:lnTo>
                    <a:pt x="15025" y="8650"/>
                  </a:lnTo>
                  <a:cubicBezTo>
                    <a:pt x="15602" y="8295"/>
                    <a:pt x="16328" y="8294"/>
                    <a:pt x="16905" y="8650"/>
                  </a:cubicBezTo>
                  <a:lnTo>
                    <a:pt x="16905" y="6036"/>
                  </a:lnTo>
                  <a:lnTo>
                    <a:pt x="18177" y="6036"/>
                  </a:lnTo>
                  <a:cubicBezTo>
                    <a:pt x="18177" y="6036"/>
                    <a:pt x="19010" y="6901"/>
                    <a:pt x="19010" y="6901"/>
                  </a:cubicBezTo>
                  <a:close/>
                  <a:moveTo>
                    <a:pt x="15965" y="3684"/>
                  </a:moveTo>
                  <a:lnTo>
                    <a:pt x="17738" y="1843"/>
                  </a:lnTo>
                  <a:lnTo>
                    <a:pt x="15965" y="0"/>
                  </a:lnTo>
                  <a:lnTo>
                    <a:pt x="14192" y="1843"/>
                  </a:lnTo>
                  <a:cubicBezTo>
                    <a:pt x="14192" y="1843"/>
                    <a:pt x="15965" y="3684"/>
                    <a:pt x="15965" y="3684"/>
                  </a:cubicBezTo>
                  <a:close/>
                  <a:moveTo>
                    <a:pt x="11660" y="9299"/>
                  </a:moveTo>
                  <a:lnTo>
                    <a:pt x="10331" y="10680"/>
                  </a:lnTo>
                  <a:lnTo>
                    <a:pt x="11660" y="12061"/>
                  </a:lnTo>
                  <a:lnTo>
                    <a:pt x="12989" y="10680"/>
                  </a:lnTo>
                  <a:cubicBezTo>
                    <a:pt x="12989" y="10680"/>
                    <a:pt x="11660" y="9299"/>
                    <a:pt x="11660" y="9299"/>
                  </a:cubicBezTo>
                  <a:close/>
                  <a:moveTo>
                    <a:pt x="8282" y="17567"/>
                  </a:moveTo>
                  <a:cubicBezTo>
                    <a:pt x="8282" y="15877"/>
                    <a:pt x="7291" y="14733"/>
                    <a:pt x="5701" y="14733"/>
                  </a:cubicBezTo>
                  <a:lnTo>
                    <a:pt x="122" y="14733"/>
                  </a:lnTo>
                  <a:lnTo>
                    <a:pt x="122" y="16550"/>
                  </a:lnTo>
                  <a:lnTo>
                    <a:pt x="5676" y="16550"/>
                  </a:lnTo>
                  <a:cubicBezTo>
                    <a:pt x="6324" y="16550"/>
                    <a:pt x="6728" y="16944"/>
                    <a:pt x="6728" y="17567"/>
                  </a:cubicBezTo>
                  <a:cubicBezTo>
                    <a:pt x="6728" y="18202"/>
                    <a:pt x="6324" y="18583"/>
                    <a:pt x="5676" y="18583"/>
                  </a:cubicBezTo>
                  <a:lnTo>
                    <a:pt x="122" y="18583"/>
                  </a:lnTo>
                  <a:lnTo>
                    <a:pt x="122" y="20401"/>
                  </a:lnTo>
                  <a:lnTo>
                    <a:pt x="5701" y="20401"/>
                  </a:lnTo>
                  <a:cubicBezTo>
                    <a:pt x="7291" y="20401"/>
                    <a:pt x="8282" y="19257"/>
                    <a:pt x="8282" y="17567"/>
                  </a:cubicBezTo>
                  <a:moveTo>
                    <a:pt x="8282" y="3811"/>
                  </a:moveTo>
                  <a:cubicBezTo>
                    <a:pt x="8282" y="2032"/>
                    <a:pt x="7242" y="1015"/>
                    <a:pt x="5762" y="1015"/>
                  </a:cubicBezTo>
                  <a:cubicBezTo>
                    <a:pt x="4282" y="1015"/>
                    <a:pt x="3768" y="2006"/>
                    <a:pt x="3389" y="3049"/>
                  </a:cubicBezTo>
                  <a:lnTo>
                    <a:pt x="3009" y="4091"/>
                  </a:lnTo>
                  <a:cubicBezTo>
                    <a:pt x="2801" y="4663"/>
                    <a:pt x="2447" y="4764"/>
                    <a:pt x="2214" y="4764"/>
                  </a:cubicBezTo>
                  <a:cubicBezTo>
                    <a:pt x="1774" y="4764"/>
                    <a:pt x="1443" y="4434"/>
                    <a:pt x="1443" y="3849"/>
                  </a:cubicBezTo>
                  <a:cubicBezTo>
                    <a:pt x="1443" y="3277"/>
                    <a:pt x="1811" y="2896"/>
                    <a:pt x="2385" y="2896"/>
                  </a:cubicBezTo>
                  <a:lnTo>
                    <a:pt x="2606" y="2896"/>
                  </a:lnTo>
                  <a:lnTo>
                    <a:pt x="2606" y="1193"/>
                  </a:lnTo>
                  <a:lnTo>
                    <a:pt x="2422" y="1193"/>
                  </a:lnTo>
                  <a:cubicBezTo>
                    <a:pt x="930" y="1193"/>
                    <a:pt x="0" y="2261"/>
                    <a:pt x="0" y="3849"/>
                  </a:cubicBezTo>
                  <a:cubicBezTo>
                    <a:pt x="0" y="5514"/>
                    <a:pt x="1101" y="6480"/>
                    <a:pt x="2324" y="6480"/>
                  </a:cubicBezTo>
                  <a:cubicBezTo>
                    <a:pt x="3499" y="6480"/>
                    <a:pt x="4196" y="5845"/>
                    <a:pt x="4636" y="4637"/>
                  </a:cubicBezTo>
                  <a:lnTo>
                    <a:pt x="5065" y="3468"/>
                  </a:lnTo>
                  <a:cubicBezTo>
                    <a:pt x="5260" y="2947"/>
                    <a:pt x="5529" y="2743"/>
                    <a:pt x="5933" y="2743"/>
                  </a:cubicBezTo>
                  <a:cubicBezTo>
                    <a:pt x="6496" y="2743"/>
                    <a:pt x="6826" y="3125"/>
                    <a:pt x="6826" y="3811"/>
                  </a:cubicBezTo>
                  <a:cubicBezTo>
                    <a:pt x="6826" y="4497"/>
                    <a:pt x="6520" y="4917"/>
                    <a:pt x="5872" y="4917"/>
                  </a:cubicBezTo>
                  <a:lnTo>
                    <a:pt x="5578" y="4917"/>
                  </a:lnTo>
                  <a:lnTo>
                    <a:pt x="5578" y="6633"/>
                  </a:lnTo>
                  <a:lnTo>
                    <a:pt x="5860" y="6633"/>
                  </a:lnTo>
                  <a:cubicBezTo>
                    <a:pt x="7352" y="6633"/>
                    <a:pt x="8282" y="5438"/>
                    <a:pt x="8282" y="3811"/>
                  </a:cubicBezTo>
                  <a:moveTo>
                    <a:pt x="1676" y="7753"/>
                  </a:moveTo>
                  <a:lnTo>
                    <a:pt x="122" y="7753"/>
                  </a:lnTo>
                  <a:lnTo>
                    <a:pt x="122" y="13129"/>
                  </a:lnTo>
                  <a:lnTo>
                    <a:pt x="1676" y="13129"/>
                  </a:lnTo>
                  <a:lnTo>
                    <a:pt x="1676" y="11350"/>
                  </a:lnTo>
                  <a:lnTo>
                    <a:pt x="8159" y="11350"/>
                  </a:lnTo>
                  <a:lnTo>
                    <a:pt x="8159" y="9533"/>
                  </a:lnTo>
                  <a:lnTo>
                    <a:pt x="1676" y="9533"/>
                  </a:lnTo>
                  <a:cubicBezTo>
                    <a:pt x="1676" y="9533"/>
                    <a:pt x="1676" y="7753"/>
                    <a:pt x="1676" y="7753"/>
                  </a:cubicBezTo>
                  <a:close/>
                  <a:moveTo>
                    <a:pt x="14978" y="9273"/>
                  </a:moveTo>
                  <a:lnTo>
                    <a:pt x="10331" y="14101"/>
                  </a:lnTo>
                  <a:lnTo>
                    <a:pt x="11660" y="15483"/>
                  </a:lnTo>
                  <a:lnTo>
                    <a:pt x="15965" y="11009"/>
                  </a:lnTo>
                  <a:lnTo>
                    <a:pt x="16978" y="12061"/>
                  </a:lnTo>
                  <a:lnTo>
                    <a:pt x="18307" y="10680"/>
                  </a:lnTo>
                  <a:lnTo>
                    <a:pt x="16952" y="9273"/>
                  </a:lnTo>
                  <a:cubicBezTo>
                    <a:pt x="16407" y="8707"/>
                    <a:pt x="15523" y="8707"/>
                    <a:pt x="14978" y="9273"/>
                  </a:cubicBezTo>
                  <a:moveTo>
                    <a:pt x="12294" y="15483"/>
                  </a:moveTo>
                  <a:lnTo>
                    <a:pt x="10964" y="16864"/>
                  </a:lnTo>
                  <a:lnTo>
                    <a:pt x="12319" y="18271"/>
                  </a:lnTo>
                  <a:cubicBezTo>
                    <a:pt x="12864" y="18838"/>
                    <a:pt x="13748" y="18838"/>
                    <a:pt x="14293" y="18271"/>
                  </a:cubicBezTo>
                  <a:lnTo>
                    <a:pt x="15648" y="16863"/>
                  </a:lnTo>
                  <a:lnTo>
                    <a:pt x="14319" y="15483"/>
                  </a:lnTo>
                  <a:lnTo>
                    <a:pt x="13307" y="16534"/>
                  </a:lnTo>
                  <a:cubicBezTo>
                    <a:pt x="13307" y="16534"/>
                    <a:pt x="12294" y="15483"/>
                    <a:pt x="12294" y="15483"/>
                  </a:cubicBezTo>
                  <a:close/>
                  <a:moveTo>
                    <a:pt x="14953" y="18245"/>
                  </a:moveTo>
                  <a:lnTo>
                    <a:pt x="13623" y="19626"/>
                  </a:lnTo>
                  <a:lnTo>
                    <a:pt x="14978" y="21033"/>
                  </a:lnTo>
                  <a:cubicBezTo>
                    <a:pt x="15523" y="21600"/>
                    <a:pt x="16407" y="21600"/>
                    <a:pt x="16952" y="21033"/>
                  </a:cubicBezTo>
                  <a:lnTo>
                    <a:pt x="18307" y="19626"/>
                  </a:lnTo>
                  <a:lnTo>
                    <a:pt x="16978" y="18245"/>
                  </a:lnTo>
                  <a:lnTo>
                    <a:pt x="15965" y="19296"/>
                  </a:lnTo>
                  <a:cubicBezTo>
                    <a:pt x="15965" y="19296"/>
                    <a:pt x="14953" y="18245"/>
                    <a:pt x="14953" y="18245"/>
                  </a:cubicBezTo>
                  <a:close/>
                  <a:moveTo>
                    <a:pt x="20271" y="15483"/>
                  </a:moveTo>
                  <a:lnTo>
                    <a:pt x="21600" y="14101"/>
                  </a:lnTo>
                  <a:lnTo>
                    <a:pt x="20270" y="12720"/>
                  </a:lnTo>
                  <a:lnTo>
                    <a:pt x="18941" y="14101"/>
                  </a:lnTo>
                  <a:cubicBezTo>
                    <a:pt x="18941" y="14101"/>
                    <a:pt x="20271" y="15483"/>
                    <a:pt x="20271" y="15483"/>
                  </a:cubicBezTo>
                  <a:close/>
                  <a:moveTo>
                    <a:pt x="17637" y="18271"/>
                  </a:moveTo>
                  <a:cubicBezTo>
                    <a:pt x="18182" y="18838"/>
                    <a:pt x="19066" y="18838"/>
                    <a:pt x="19612" y="18271"/>
                  </a:cubicBezTo>
                  <a:lnTo>
                    <a:pt x="20966" y="16864"/>
                  </a:lnTo>
                  <a:lnTo>
                    <a:pt x="19636" y="15483"/>
                  </a:lnTo>
                  <a:lnTo>
                    <a:pt x="18624" y="16534"/>
                  </a:lnTo>
                  <a:lnTo>
                    <a:pt x="17611" y="15483"/>
                  </a:lnTo>
                  <a:lnTo>
                    <a:pt x="16282" y="16863"/>
                  </a:lnTo>
                  <a:cubicBezTo>
                    <a:pt x="16282" y="16863"/>
                    <a:pt x="17637" y="18271"/>
                    <a:pt x="17637" y="18271"/>
                  </a:cubicBezTo>
                  <a:close/>
                  <a:moveTo>
                    <a:pt x="17637" y="18271"/>
                  </a:moveTo>
                </a:path>
              </a:pathLst>
            </a:custGeom>
            <a:solidFill>
              <a:schemeClr val="bg1"/>
            </a:solidFill>
            <a:ln>
              <a:noFill/>
            </a:ln>
          </p:spPr>
          <p:txBody>
            <a:bodyPr lIns="0" tIns="0" rIns="0" bIns="0"/>
            <a:lstStyle/>
            <a:p>
              <a:endParaRPr lang="en-US"/>
            </a:p>
          </p:txBody>
        </p:sp>
      </p:grpSp>
    </p:spTree>
    <p:extLst>
      <p:ext uri="{BB962C8B-B14F-4D97-AF65-F5344CB8AC3E}">
        <p14:creationId xmlns:p14="http://schemas.microsoft.com/office/powerpoint/2010/main" val="1619692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10_Title Slide">
    <p:bg>
      <p:bgPr>
        <a:solidFill>
          <a:schemeClr val="accent1"/>
        </a:solidFill>
        <a:effectLst/>
      </p:bgPr>
    </p:bg>
    <p:spTree>
      <p:nvGrpSpPr>
        <p:cNvPr id="1" name=""/>
        <p:cNvGrpSpPr/>
        <p:nvPr/>
      </p:nvGrpSpPr>
      <p:grpSpPr>
        <a:xfrm>
          <a:off x="0" y="0"/>
          <a:ext cx="0" cy="0"/>
          <a:chOff x="0" y="0"/>
          <a:chExt cx="0" cy="0"/>
        </a:xfrm>
      </p:grpSpPr>
      <p:grpSp>
        <p:nvGrpSpPr>
          <p:cNvPr id="5" name="Group 4"/>
          <p:cNvGrpSpPr/>
          <p:nvPr/>
        </p:nvGrpSpPr>
        <p:grpSpPr>
          <a:xfrm>
            <a:off x="328417" y="520607"/>
            <a:ext cx="8305245" cy="5765058"/>
            <a:chOff x="622300" y="914400"/>
            <a:chExt cx="12653963" cy="8775700"/>
          </a:xfrm>
          <a:solidFill>
            <a:schemeClr val="bg1"/>
          </a:solidFill>
        </p:grpSpPr>
        <p:sp>
          <p:nvSpPr>
            <p:cNvPr id="17" name="AutoShape 1"/>
            <p:cNvSpPr>
              <a:spLocks/>
            </p:cNvSpPr>
            <p:nvPr userDrawn="1"/>
          </p:nvSpPr>
          <p:spPr bwMode="auto">
            <a:xfrm>
              <a:off x="647700" y="914400"/>
              <a:ext cx="30163" cy="1012825"/>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 name="AutoShape 2"/>
            <p:cNvSpPr>
              <a:spLocks/>
            </p:cNvSpPr>
            <p:nvPr userDrawn="1"/>
          </p:nvSpPr>
          <p:spPr bwMode="auto">
            <a:xfrm>
              <a:off x="622300" y="4684713"/>
              <a:ext cx="30163" cy="4802187"/>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 name="AutoShape 3"/>
            <p:cNvSpPr>
              <a:spLocks/>
            </p:cNvSpPr>
            <p:nvPr userDrawn="1"/>
          </p:nvSpPr>
          <p:spPr bwMode="auto">
            <a:xfrm>
              <a:off x="4318000" y="914400"/>
              <a:ext cx="30163" cy="1012825"/>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 name="AutoShape 4"/>
            <p:cNvSpPr>
              <a:spLocks/>
            </p:cNvSpPr>
            <p:nvPr userDrawn="1"/>
          </p:nvSpPr>
          <p:spPr bwMode="auto">
            <a:xfrm>
              <a:off x="3746500" y="4887913"/>
              <a:ext cx="30163" cy="4802187"/>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 name="AutoShape 5"/>
            <p:cNvSpPr>
              <a:spLocks/>
            </p:cNvSpPr>
            <p:nvPr userDrawn="1"/>
          </p:nvSpPr>
          <p:spPr bwMode="auto">
            <a:xfrm>
              <a:off x="10388600" y="927100"/>
              <a:ext cx="30163" cy="1012825"/>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 name="AutoShape 6"/>
            <p:cNvSpPr>
              <a:spLocks/>
            </p:cNvSpPr>
            <p:nvPr userDrawn="1"/>
          </p:nvSpPr>
          <p:spPr bwMode="auto">
            <a:xfrm>
              <a:off x="6819900" y="4684713"/>
              <a:ext cx="30163" cy="4802187"/>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 name="AutoShape 7"/>
            <p:cNvSpPr>
              <a:spLocks/>
            </p:cNvSpPr>
            <p:nvPr userDrawn="1"/>
          </p:nvSpPr>
          <p:spPr bwMode="auto">
            <a:xfrm>
              <a:off x="9969500" y="1346200"/>
              <a:ext cx="30163" cy="1012825"/>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 name="AutoShape 8"/>
            <p:cNvSpPr>
              <a:spLocks/>
            </p:cNvSpPr>
            <p:nvPr userDrawn="1"/>
          </p:nvSpPr>
          <p:spPr bwMode="auto">
            <a:xfrm>
              <a:off x="13246100" y="939800"/>
              <a:ext cx="30163" cy="1012825"/>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 name="AutoShape 9"/>
            <p:cNvSpPr>
              <a:spLocks/>
            </p:cNvSpPr>
            <p:nvPr userDrawn="1"/>
          </p:nvSpPr>
          <p:spPr bwMode="auto">
            <a:xfrm>
              <a:off x="13131800" y="4684713"/>
              <a:ext cx="30163" cy="4802187"/>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 name="Title 1"/>
          <p:cNvSpPr>
            <a:spLocks noGrp="1"/>
          </p:cNvSpPr>
          <p:nvPr>
            <p:ph type="ctrTitle" hasCustomPrompt="1"/>
          </p:nvPr>
        </p:nvSpPr>
        <p:spPr>
          <a:xfrm>
            <a:off x="1387477" y="1586603"/>
            <a:ext cx="5859835" cy="2387600"/>
          </a:xfrm>
        </p:spPr>
        <p:txBody>
          <a:bodyPr lIns="0" tIns="0" rIns="0" bIns="0" anchor="t" anchorCtr="0">
            <a:noAutofit/>
          </a:bodyPr>
          <a:lstStyle>
            <a:lvl1pPr marL="0" indent="0" algn="l">
              <a:lnSpc>
                <a:spcPts val="4989"/>
              </a:lnSpc>
              <a:tabLst>
                <a:tab pos="1253759" algn="l"/>
              </a:tabLst>
              <a:defRPr sz="4600">
                <a:solidFill>
                  <a:schemeClr val="bg1"/>
                </a:solidFill>
              </a:defRPr>
            </a:lvl1pPr>
          </a:lstStyle>
          <a:p>
            <a:r>
              <a:rPr lang="en-US" dirty="0" smtClean="0"/>
              <a:t>Click to edit </a:t>
            </a:r>
            <a:br>
              <a:rPr lang="en-US" dirty="0" smtClean="0"/>
            </a:br>
            <a:r>
              <a:rPr lang="en-US" dirty="0" smtClean="0"/>
              <a:t>	Master title style</a:t>
            </a:r>
            <a:endParaRPr lang="en-US" dirty="0"/>
          </a:p>
        </p:txBody>
      </p:sp>
      <p:sp>
        <p:nvSpPr>
          <p:cNvPr id="7" name="TextBox 6"/>
          <p:cNvSpPr txBox="1"/>
          <p:nvPr/>
        </p:nvSpPr>
        <p:spPr>
          <a:xfrm>
            <a:off x="7688164" y="518875"/>
            <a:ext cx="878584" cy="92333"/>
          </a:xfrm>
          <a:prstGeom prst="rect">
            <a:avLst/>
          </a:prstGeom>
          <a:noFill/>
        </p:spPr>
        <p:txBody>
          <a:bodyPr wrap="square" lIns="0" tIns="0" rIns="0" bIns="0" rtlCol="0">
            <a:spAutoFit/>
          </a:bodyPr>
          <a:lstStyle/>
          <a:p>
            <a:pPr marL="0" marR="0" lvl="0" indent="0" algn="r" defTabSz="685993" rtl="0" eaLnBrk="1" fontAlgn="auto" latinLnBrk="0" hangingPunct="1">
              <a:lnSpc>
                <a:spcPct val="100000"/>
              </a:lnSpc>
              <a:spcBef>
                <a:spcPts val="0"/>
              </a:spcBef>
              <a:spcAft>
                <a:spcPts val="0"/>
              </a:spcAft>
              <a:buClrTx/>
              <a:buSzTx/>
              <a:buFontTx/>
              <a:buNone/>
              <a:tabLst/>
              <a:defRPr/>
            </a:pPr>
            <a:fld id="{15B00FCE-1FC4-5243-BFE3-0A2F0D5084C4}" type="slidenum">
              <a:rPr lang="en-US" sz="600" smtClean="0">
                <a:solidFill>
                  <a:schemeClr val="bg1"/>
                </a:solidFill>
              </a:rPr>
              <a:pPr marL="0" marR="0" lvl="0" indent="0" algn="r" defTabSz="685993" rtl="0" eaLnBrk="1" fontAlgn="auto" latinLnBrk="0" hangingPunct="1">
                <a:lnSpc>
                  <a:spcPct val="100000"/>
                </a:lnSpc>
                <a:spcBef>
                  <a:spcPts val="0"/>
                </a:spcBef>
                <a:spcAft>
                  <a:spcPts val="0"/>
                </a:spcAft>
                <a:buClrTx/>
                <a:buSzTx/>
                <a:buFontTx/>
                <a:buNone/>
                <a:tabLst/>
                <a:defRPr/>
              </a:pPr>
              <a:t>‹#›</a:t>
            </a:fld>
            <a:endParaRPr lang="en-US" sz="600" dirty="0" smtClean="0">
              <a:solidFill>
                <a:schemeClr val="bg1"/>
              </a:solidFill>
            </a:endParaRPr>
          </a:p>
        </p:txBody>
      </p:sp>
    </p:spTree>
    <p:extLst>
      <p:ext uri="{BB962C8B-B14F-4D97-AF65-F5344CB8AC3E}">
        <p14:creationId xmlns:p14="http://schemas.microsoft.com/office/powerpoint/2010/main" val="1676661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11_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872319" y="3479928"/>
            <a:ext cx="6723208" cy="2387600"/>
          </a:xfrm>
        </p:spPr>
        <p:txBody>
          <a:bodyPr lIns="0" tIns="0" rIns="0" bIns="0" anchor="t" anchorCtr="0">
            <a:noAutofit/>
          </a:bodyPr>
          <a:lstStyle>
            <a:lvl1pPr marL="0" indent="0" algn="l">
              <a:lnSpc>
                <a:spcPts val="4989"/>
              </a:lnSpc>
              <a:tabLst>
                <a:tab pos="1513265" algn="l"/>
              </a:tabLst>
              <a:defRPr sz="4600">
                <a:solidFill>
                  <a:schemeClr val="bg1"/>
                </a:solidFill>
              </a:defRPr>
            </a:lvl1pPr>
          </a:lstStyle>
          <a:p>
            <a:r>
              <a:rPr lang="en-US" dirty="0" smtClean="0"/>
              <a:t>Click to edit </a:t>
            </a:r>
            <a:r>
              <a:rPr lang="en-US" smtClean="0"/>
              <a:t/>
            </a:r>
            <a:br>
              <a:rPr lang="en-US" smtClean="0"/>
            </a:br>
            <a:r>
              <a:rPr lang="en-US" smtClean="0"/>
              <a:t>	Master </a:t>
            </a:r>
            <a:r>
              <a:rPr lang="en-US" dirty="0" smtClean="0"/>
              <a:t>title style</a:t>
            </a:r>
            <a:endParaRPr lang="en-US" dirty="0"/>
          </a:p>
        </p:txBody>
      </p:sp>
      <p:sp>
        <p:nvSpPr>
          <p:cNvPr id="17" name="TextBox 16"/>
          <p:cNvSpPr txBox="1"/>
          <p:nvPr/>
        </p:nvSpPr>
        <p:spPr>
          <a:xfrm>
            <a:off x="7688164" y="518875"/>
            <a:ext cx="878584" cy="92333"/>
          </a:xfrm>
          <a:prstGeom prst="rect">
            <a:avLst/>
          </a:prstGeom>
          <a:noFill/>
        </p:spPr>
        <p:txBody>
          <a:bodyPr wrap="square" lIns="0" tIns="0" rIns="0" bIns="0" rtlCol="0">
            <a:spAutoFit/>
          </a:bodyPr>
          <a:lstStyle/>
          <a:p>
            <a:pPr marL="0" marR="0" lvl="0" indent="0" algn="r" defTabSz="685993" rtl="0" eaLnBrk="1" fontAlgn="auto" latinLnBrk="0" hangingPunct="1">
              <a:lnSpc>
                <a:spcPct val="100000"/>
              </a:lnSpc>
              <a:spcBef>
                <a:spcPts val="0"/>
              </a:spcBef>
              <a:spcAft>
                <a:spcPts val="0"/>
              </a:spcAft>
              <a:buClrTx/>
              <a:buSzTx/>
              <a:buFontTx/>
              <a:buNone/>
              <a:tabLst/>
              <a:defRPr/>
            </a:pPr>
            <a:fld id="{15B00FCE-1FC4-5243-BFE3-0A2F0D5084C4}" type="slidenum">
              <a:rPr lang="en-US" sz="600" smtClean="0">
                <a:solidFill>
                  <a:schemeClr val="bg1"/>
                </a:solidFill>
              </a:rPr>
              <a:pPr marL="0" marR="0" lvl="0" indent="0" algn="r" defTabSz="685993" rtl="0" eaLnBrk="1" fontAlgn="auto" latinLnBrk="0" hangingPunct="1">
                <a:lnSpc>
                  <a:spcPct val="100000"/>
                </a:lnSpc>
                <a:spcBef>
                  <a:spcPts val="0"/>
                </a:spcBef>
                <a:spcAft>
                  <a:spcPts val="0"/>
                </a:spcAft>
                <a:buClrTx/>
                <a:buSzTx/>
                <a:buFontTx/>
                <a:buNone/>
                <a:tabLst/>
                <a:defRPr/>
              </a:pPr>
              <a:t>‹#›</a:t>
            </a:fld>
            <a:endParaRPr lang="en-US" sz="600" dirty="0" smtClean="0">
              <a:solidFill>
                <a:schemeClr val="bg1"/>
              </a:solidFill>
            </a:endParaRPr>
          </a:p>
        </p:txBody>
      </p:sp>
      <p:grpSp>
        <p:nvGrpSpPr>
          <p:cNvPr id="5" name="Group 4"/>
          <p:cNvGrpSpPr/>
          <p:nvPr/>
        </p:nvGrpSpPr>
        <p:grpSpPr>
          <a:xfrm>
            <a:off x="184006" y="533956"/>
            <a:ext cx="8164583" cy="5798431"/>
            <a:chOff x="392113" y="914400"/>
            <a:chExt cx="12439650" cy="8826500"/>
          </a:xfrm>
          <a:solidFill>
            <a:schemeClr val="bg1"/>
          </a:solidFill>
        </p:grpSpPr>
        <p:sp>
          <p:nvSpPr>
            <p:cNvPr id="18" name="AutoShape 1"/>
            <p:cNvSpPr>
              <a:spLocks/>
            </p:cNvSpPr>
            <p:nvPr userDrawn="1"/>
          </p:nvSpPr>
          <p:spPr bwMode="auto">
            <a:xfrm>
              <a:off x="495300" y="914400"/>
              <a:ext cx="30163" cy="1012825"/>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 name="AutoShape 2"/>
            <p:cNvSpPr>
              <a:spLocks/>
            </p:cNvSpPr>
            <p:nvPr userDrawn="1"/>
          </p:nvSpPr>
          <p:spPr bwMode="auto">
            <a:xfrm>
              <a:off x="392113" y="4684713"/>
              <a:ext cx="31750" cy="4802187"/>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 name="AutoShape 3"/>
            <p:cNvSpPr>
              <a:spLocks/>
            </p:cNvSpPr>
            <p:nvPr userDrawn="1"/>
          </p:nvSpPr>
          <p:spPr bwMode="auto">
            <a:xfrm>
              <a:off x="3505200" y="914400"/>
              <a:ext cx="30163" cy="1012825"/>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 name="AutoShape 4"/>
            <p:cNvSpPr>
              <a:spLocks/>
            </p:cNvSpPr>
            <p:nvPr userDrawn="1"/>
          </p:nvSpPr>
          <p:spPr bwMode="auto">
            <a:xfrm>
              <a:off x="6604000" y="914400"/>
              <a:ext cx="30163" cy="1012825"/>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 name="AutoShape 5"/>
            <p:cNvSpPr>
              <a:spLocks/>
            </p:cNvSpPr>
            <p:nvPr userDrawn="1"/>
          </p:nvSpPr>
          <p:spPr bwMode="auto">
            <a:xfrm>
              <a:off x="6680200" y="4722813"/>
              <a:ext cx="30163" cy="4802187"/>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 name="AutoShape 6"/>
            <p:cNvSpPr>
              <a:spLocks/>
            </p:cNvSpPr>
            <p:nvPr userDrawn="1"/>
          </p:nvSpPr>
          <p:spPr bwMode="auto">
            <a:xfrm>
              <a:off x="9702800" y="927100"/>
              <a:ext cx="30163" cy="1012825"/>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 name="AutoShape 7"/>
            <p:cNvSpPr>
              <a:spLocks/>
            </p:cNvSpPr>
            <p:nvPr userDrawn="1"/>
          </p:nvSpPr>
          <p:spPr bwMode="auto">
            <a:xfrm>
              <a:off x="10274300" y="4684713"/>
              <a:ext cx="30163" cy="4802187"/>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 name="AutoShape 8"/>
            <p:cNvSpPr>
              <a:spLocks/>
            </p:cNvSpPr>
            <p:nvPr userDrawn="1"/>
          </p:nvSpPr>
          <p:spPr bwMode="auto">
            <a:xfrm>
              <a:off x="12801600" y="914400"/>
              <a:ext cx="30163" cy="1012825"/>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 name="AutoShape 9"/>
            <p:cNvSpPr>
              <a:spLocks/>
            </p:cNvSpPr>
            <p:nvPr userDrawn="1"/>
          </p:nvSpPr>
          <p:spPr bwMode="auto">
            <a:xfrm>
              <a:off x="12776200" y="4684713"/>
              <a:ext cx="30163" cy="4802187"/>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 name="AutoShape 2"/>
            <p:cNvSpPr>
              <a:spLocks/>
            </p:cNvSpPr>
            <p:nvPr userDrawn="1"/>
          </p:nvSpPr>
          <p:spPr bwMode="auto">
            <a:xfrm>
              <a:off x="3489325" y="4938713"/>
              <a:ext cx="31750" cy="4802187"/>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Tree>
    <p:extLst>
      <p:ext uri="{BB962C8B-B14F-4D97-AF65-F5344CB8AC3E}">
        <p14:creationId xmlns:p14="http://schemas.microsoft.com/office/powerpoint/2010/main" val="3666414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2_Title Slide">
    <p:bg>
      <p:bgPr>
        <a:solidFill>
          <a:schemeClr val="bg1"/>
        </a:solidFill>
        <a:effectLst/>
      </p:bgPr>
    </p:bg>
    <p:spTree>
      <p:nvGrpSpPr>
        <p:cNvPr id="1" name=""/>
        <p:cNvGrpSpPr/>
        <p:nvPr/>
      </p:nvGrpSpPr>
      <p:grpSpPr>
        <a:xfrm>
          <a:off x="0" y="0"/>
          <a:ext cx="0" cy="0"/>
          <a:chOff x="0" y="0"/>
          <a:chExt cx="0" cy="0"/>
        </a:xfrm>
      </p:grpSpPr>
      <p:grpSp>
        <p:nvGrpSpPr>
          <p:cNvPr id="4" name="Group 3"/>
          <p:cNvGrpSpPr/>
          <p:nvPr/>
        </p:nvGrpSpPr>
        <p:grpSpPr>
          <a:xfrm>
            <a:off x="470120" y="1668"/>
            <a:ext cx="7831165" cy="5953821"/>
            <a:chOff x="838200" y="114300"/>
            <a:chExt cx="11931650" cy="9063038"/>
          </a:xfrm>
        </p:grpSpPr>
        <p:sp>
          <p:nvSpPr>
            <p:cNvPr id="31" name="AutoShape 1"/>
            <p:cNvSpPr>
              <a:spLocks/>
            </p:cNvSpPr>
            <p:nvPr userDrawn="1"/>
          </p:nvSpPr>
          <p:spPr bwMode="auto">
            <a:xfrm>
              <a:off x="876300" y="114300"/>
              <a:ext cx="19050" cy="20034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 name="AutoShape 2"/>
            <p:cNvSpPr>
              <a:spLocks/>
            </p:cNvSpPr>
            <p:nvPr userDrawn="1"/>
          </p:nvSpPr>
          <p:spPr bwMode="auto">
            <a:xfrm>
              <a:off x="838200" y="3746500"/>
              <a:ext cx="19050" cy="6286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 name="AutoShape 3"/>
            <p:cNvSpPr>
              <a:spLocks/>
            </p:cNvSpPr>
            <p:nvPr userDrawn="1"/>
          </p:nvSpPr>
          <p:spPr bwMode="auto">
            <a:xfrm>
              <a:off x="1193800" y="6083300"/>
              <a:ext cx="19050" cy="29797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4" name="AutoShape 4"/>
            <p:cNvSpPr>
              <a:spLocks/>
            </p:cNvSpPr>
            <p:nvPr userDrawn="1"/>
          </p:nvSpPr>
          <p:spPr bwMode="auto">
            <a:xfrm>
              <a:off x="2743200" y="114300"/>
              <a:ext cx="19050" cy="19653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 name="AutoShape 5"/>
            <p:cNvSpPr>
              <a:spLocks/>
            </p:cNvSpPr>
            <p:nvPr userDrawn="1"/>
          </p:nvSpPr>
          <p:spPr bwMode="auto">
            <a:xfrm>
              <a:off x="2755900" y="3746500"/>
              <a:ext cx="19050" cy="6286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6" name="AutoShape 6"/>
            <p:cNvSpPr>
              <a:spLocks/>
            </p:cNvSpPr>
            <p:nvPr userDrawn="1"/>
          </p:nvSpPr>
          <p:spPr bwMode="auto">
            <a:xfrm>
              <a:off x="2743200" y="6083300"/>
              <a:ext cx="19050" cy="29797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7" name="AutoShape 7"/>
            <p:cNvSpPr>
              <a:spLocks/>
            </p:cNvSpPr>
            <p:nvPr userDrawn="1"/>
          </p:nvSpPr>
          <p:spPr bwMode="auto">
            <a:xfrm>
              <a:off x="4660900" y="114300"/>
              <a:ext cx="19050" cy="22574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8" name="AutoShape 8"/>
            <p:cNvSpPr>
              <a:spLocks/>
            </p:cNvSpPr>
            <p:nvPr userDrawn="1"/>
          </p:nvSpPr>
          <p:spPr bwMode="auto">
            <a:xfrm>
              <a:off x="5041900" y="3746500"/>
              <a:ext cx="19050" cy="6286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 name="AutoShape 9"/>
            <p:cNvSpPr>
              <a:spLocks/>
            </p:cNvSpPr>
            <p:nvPr userDrawn="1"/>
          </p:nvSpPr>
          <p:spPr bwMode="auto">
            <a:xfrm>
              <a:off x="4686300" y="6197600"/>
              <a:ext cx="19050" cy="29797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0" name="AutoShape 10"/>
            <p:cNvSpPr>
              <a:spLocks/>
            </p:cNvSpPr>
            <p:nvPr userDrawn="1"/>
          </p:nvSpPr>
          <p:spPr bwMode="auto">
            <a:xfrm>
              <a:off x="6616700" y="114300"/>
              <a:ext cx="19050" cy="19653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1" name="AutoShape 11"/>
            <p:cNvSpPr>
              <a:spLocks/>
            </p:cNvSpPr>
            <p:nvPr userDrawn="1"/>
          </p:nvSpPr>
          <p:spPr bwMode="auto">
            <a:xfrm>
              <a:off x="8813800" y="3746500"/>
              <a:ext cx="19050" cy="6286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2" name="AutoShape 12"/>
            <p:cNvSpPr>
              <a:spLocks/>
            </p:cNvSpPr>
            <p:nvPr userDrawn="1"/>
          </p:nvSpPr>
          <p:spPr bwMode="auto">
            <a:xfrm>
              <a:off x="6591300" y="6083300"/>
              <a:ext cx="19050" cy="29797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3" name="AutoShape 13"/>
            <p:cNvSpPr>
              <a:spLocks/>
            </p:cNvSpPr>
            <p:nvPr userDrawn="1"/>
          </p:nvSpPr>
          <p:spPr bwMode="auto">
            <a:xfrm>
              <a:off x="8521700" y="114300"/>
              <a:ext cx="19050" cy="20701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4" name="AutoShape 14"/>
            <p:cNvSpPr>
              <a:spLocks/>
            </p:cNvSpPr>
            <p:nvPr userDrawn="1"/>
          </p:nvSpPr>
          <p:spPr bwMode="auto">
            <a:xfrm>
              <a:off x="8547100" y="4013200"/>
              <a:ext cx="19050" cy="6286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 name="AutoShape 15"/>
            <p:cNvSpPr>
              <a:spLocks/>
            </p:cNvSpPr>
            <p:nvPr userDrawn="1"/>
          </p:nvSpPr>
          <p:spPr bwMode="auto">
            <a:xfrm>
              <a:off x="12331700" y="6096000"/>
              <a:ext cx="19050" cy="29797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6" name="AutoShape 16"/>
            <p:cNvSpPr>
              <a:spLocks/>
            </p:cNvSpPr>
            <p:nvPr userDrawn="1"/>
          </p:nvSpPr>
          <p:spPr bwMode="auto">
            <a:xfrm>
              <a:off x="10985500" y="114300"/>
              <a:ext cx="19050" cy="20224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7" name="AutoShape 17"/>
            <p:cNvSpPr>
              <a:spLocks/>
            </p:cNvSpPr>
            <p:nvPr userDrawn="1"/>
          </p:nvSpPr>
          <p:spPr bwMode="auto">
            <a:xfrm>
              <a:off x="10591800" y="3759200"/>
              <a:ext cx="19050" cy="6286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8" name="AutoShape 18"/>
            <p:cNvSpPr>
              <a:spLocks/>
            </p:cNvSpPr>
            <p:nvPr userDrawn="1"/>
          </p:nvSpPr>
          <p:spPr bwMode="auto">
            <a:xfrm>
              <a:off x="10515600" y="6083300"/>
              <a:ext cx="19050" cy="29797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9" name="AutoShape 19"/>
            <p:cNvSpPr>
              <a:spLocks/>
            </p:cNvSpPr>
            <p:nvPr userDrawn="1"/>
          </p:nvSpPr>
          <p:spPr bwMode="auto">
            <a:xfrm>
              <a:off x="12357100" y="114300"/>
              <a:ext cx="19050" cy="19748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 name="AutoShape 20"/>
            <p:cNvSpPr>
              <a:spLocks/>
            </p:cNvSpPr>
            <p:nvPr userDrawn="1"/>
          </p:nvSpPr>
          <p:spPr bwMode="auto">
            <a:xfrm>
              <a:off x="12750800" y="3771900"/>
              <a:ext cx="19050" cy="6286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 name="Title 1"/>
          <p:cNvSpPr>
            <a:spLocks noGrp="1"/>
          </p:cNvSpPr>
          <p:nvPr>
            <p:ph type="ctrTitle" hasCustomPrompt="1"/>
          </p:nvPr>
        </p:nvSpPr>
        <p:spPr>
          <a:xfrm>
            <a:off x="2094587" y="3009281"/>
            <a:ext cx="5980806" cy="2387600"/>
          </a:xfrm>
        </p:spPr>
        <p:txBody>
          <a:bodyPr lIns="0" tIns="0" rIns="0" bIns="0" anchor="t" anchorCtr="0">
            <a:noAutofit/>
          </a:bodyPr>
          <a:lstStyle>
            <a:lvl1pPr marL="0" indent="0" algn="l">
              <a:lnSpc>
                <a:spcPts val="4989"/>
              </a:lnSpc>
              <a:tabLst>
                <a:tab pos="862298" algn="l"/>
                <a:tab pos="1399447" algn="l"/>
              </a:tabLst>
              <a:defRPr sz="4600">
                <a:solidFill>
                  <a:schemeClr val="tx1"/>
                </a:solidFill>
              </a:defRPr>
            </a:lvl1pPr>
          </a:lstStyle>
          <a:p>
            <a:r>
              <a:rPr lang="en-US" dirty="0" smtClean="0"/>
              <a:t>Click to edit </a:t>
            </a:r>
            <a:br>
              <a:rPr lang="en-US" dirty="0" smtClean="0"/>
            </a:br>
            <a:r>
              <a:rPr lang="en-US" dirty="0" smtClean="0"/>
              <a:t>	Master title style</a:t>
            </a:r>
            <a:endParaRPr lang="en-US" dirty="0"/>
          </a:p>
        </p:txBody>
      </p:sp>
      <p:sp>
        <p:nvSpPr>
          <p:cNvPr id="30" name="TextBox 29"/>
          <p:cNvSpPr txBox="1"/>
          <p:nvPr/>
        </p:nvSpPr>
        <p:spPr>
          <a:xfrm>
            <a:off x="7688164" y="518875"/>
            <a:ext cx="878584" cy="92333"/>
          </a:xfrm>
          <a:prstGeom prst="rect">
            <a:avLst/>
          </a:prstGeom>
          <a:noFill/>
        </p:spPr>
        <p:txBody>
          <a:bodyPr wrap="square" lIns="0" tIns="0" rIns="0" bIns="0" rtlCol="0">
            <a:spAutoFit/>
          </a:bodyPr>
          <a:lstStyle/>
          <a:p>
            <a:pPr marL="0" marR="0" lvl="0" indent="0" algn="r" defTabSz="685993" rtl="0" eaLnBrk="1" fontAlgn="auto" latinLnBrk="0" hangingPunct="1">
              <a:lnSpc>
                <a:spcPct val="100000"/>
              </a:lnSpc>
              <a:spcBef>
                <a:spcPts val="0"/>
              </a:spcBef>
              <a:spcAft>
                <a:spcPts val="0"/>
              </a:spcAft>
              <a:buClrTx/>
              <a:buSzTx/>
              <a:buFontTx/>
              <a:buNone/>
              <a:tabLst/>
              <a:defRPr/>
            </a:pPr>
            <a:fld id="{15B00FCE-1FC4-5243-BFE3-0A2F0D5084C4}" type="slidenum">
              <a:rPr lang="en-US" sz="600" smtClean="0">
                <a:solidFill>
                  <a:schemeClr val="tx1"/>
                </a:solidFill>
              </a:rPr>
              <a:pPr marL="0" marR="0" lvl="0" indent="0" algn="r" defTabSz="685993" rtl="0" eaLnBrk="1" fontAlgn="auto" latinLnBrk="0" hangingPunct="1">
                <a:lnSpc>
                  <a:spcPct val="100000"/>
                </a:lnSpc>
                <a:spcBef>
                  <a:spcPts val="0"/>
                </a:spcBef>
                <a:spcAft>
                  <a:spcPts val="0"/>
                </a:spcAft>
                <a:buClrTx/>
                <a:buSzTx/>
                <a:buFontTx/>
                <a:buNone/>
                <a:tabLst/>
                <a:defRPr/>
              </a:pPr>
              <a:t>‹#›</a:t>
            </a:fld>
            <a:endParaRPr lang="en-US" sz="600" dirty="0" smtClean="0">
              <a:solidFill>
                <a:schemeClr val="tx1"/>
              </a:solidFill>
            </a:endParaRPr>
          </a:p>
        </p:txBody>
      </p:sp>
    </p:spTree>
    <p:extLst>
      <p:ext uri="{BB962C8B-B14F-4D97-AF65-F5344CB8AC3E}">
        <p14:creationId xmlns:p14="http://schemas.microsoft.com/office/powerpoint/2010/main" val="10116114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itle and text 2 column">
    <p:bg>
      <p:bgPr>
        <a:solidFill>
          <a:schemeClr val="bg1"/>
        </a:solidFill>
        <a:effectLst/>
      </p:bgPr>
    </p:bg>
    <p:spTree>
      <p:nvGrpSpPr>
        <p:cNvPr id="1" name=""/>
        <p:cNvGrpSpPr/>
        <p:nvPr/>
      </p:nvGrpSpPr>
      <p:grpSpPr>
        <a:xfrm>
          <a:off x="0" y="0"/>
          <a:ext cx="0" cy="0"/>
          <a:chOff x="0" y="0"/>
          <a:chExt cx="0" cy="0"/>
        </a:xfrm>
      </p:grpSpPr>
      <p:sp>
        <p:nvSpPr>
          <p:cNvPr id="8" name="Rounded Rectangle 7"/>
          <p:cNvSpPr/>
          <p:nvPr/>
        </p:nvSpPr>
        <p:spPr>
          <a:xfrm>
            <a:off x="460051" y="477441"/>
            <a:ext cx="8283816" cy="230051"/>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0030" tIns="30015" rIns="60030" bIns="30015" rtlCol="0" anchor="ctr"/>
          <a:lstStyle/>
          <a:p>
            <a:pPr algn="ctr"/>
            <a:endParaRPr lang="en-US" sz="900"/>
          </a:p>
        </p:txBody>
      </p:sp>
      <p:sp>
        <p:nvSpPr>
          <p:cNvPr id="161" name="TextBox 160"/>
          <p:cNvSpPr txBox="1"/>
          <p:nvPr/>
        </p:nvSpPr>
        <p:spPr>
          <a:xfrm>
            <a:off x="7715771" y="552028"/>
            <a:ext cx="878584" cy="92333"/>
          </a:xfrm>
          <a:prstGeom prst="rect">
            <a:avLst/>
          </a:prstGeom>
          <a:noFill/>
        </p:spPr>
        <p:txBody>
          <a:bodyPr wrap="square" lIns="0" tIns="0" rIns="0" bIns="0" rtlCol="0">
            <a:spAutoFit/>
          </a:bodyPr>
          <a:lstStyle/>
          <a:p>
            <a:pPr marL="0" marR="0" lvl="0" indent="0" algn="r" defTabSz="685993" rtl="0" eaLnBrk="1" fontAlgn="auto" latinLnBrk="0" hangingPunct="1">
              <a:lnSpc>
                <a:spcPct val="100000"/>
              </a:lnSpc>
              <a:spcBef>
                <a:spcPts val="0"/>
              </a:spcBef>
              <a:spcAft>
                <a:spcPts val="0"/>
              </a:spcAft>
              <a:buClrTx/>
              <a:buSzTx/>
              <a:buFontTx/>
              <a:buNone/>
              <a:tabLst/>
              <a:defRPr/>
            </a:pPr>
            <a:fld id="{15B00FCE-1FC4-5243-BFE3-0A2F0D5084C4}" type="slidenum">
              <a:rPr lang="en-US" sz="600" smtClean="0">
                <a:solidFill>
                  <a:schemeClr val="bg1"/>
                </a:solidFill>
              </a:rPr>
              <a:pPr marL="0" marR="0" lvl="0" indent="0" algn="r" defTabSz="685993" rtl="0" eaLnBrk="1" fontAlgn="auto" latinLnBrk="0" hangingPunct="1">
                <a:lnSpc>
                  <a:spcPct val="100000"/>
                </a:lnSpc>
                <a:spcBef>
                  <a:spcPts val="0"/>
                </a:spcBef>
                <a:spcAft>
                  <a:spcPts val="0"/>
                </a:spcAft>
                <a:buClrTx/>
                <a:buSzTx/>
                <a:buFontTx/>
                <a:buNone/>
                <a:tabLst/>
                <a:defRPr/>
              </a:pPr>
              <a:t>‹#›</a:t>
            </a:fld>
            <a:endParaRPr lang="en-US" sz="600" dirty="0" smtClean="0">
              <a:solidFill>
                <a:schemeClr val="bg1"/>
              </a:solidFill>
            </a:endParaRPr>
          </a:p>
        </p:txBody>
      </p:sp>
      <p:sp>
        <p:nvSpPr>
          <p:cNvPr id="2" name="Title 1"/>
          <p:cNvSpPr>
            <a:spLocks noGrp="1"/>
          </p:cNvSpPr>
          <p:nvPr>
            <p:ph type="ctrTitle"/>
          </p:nvPr>
        </p:nvSpPr>
        <p:spPr>
          <a:xfrm>
            <a:off x="704917" y="1112500"/>
            <a:ext cx="5003551" cy="1046440"/>
          </a:xfrm>
        </p:spPr>
        <p:txBody>
          <a:bodyPr lIns="0" tIns="0" rIns="0" bIns="0" anchor="t" anchorCtr="0">
            <a:noAutofit/>
          </a:bodyPr>
          <a:lstStyle>
            <a:lvl1pPr marL="0" indent="0" algn="l">
              <a:lnSpc>
                <a:spcPts val="3414"/>
              </a:lnSpc>
              <a:tabLst>
                <a:tab pos="946860" algn="l"/>
                <a:tab pos="1399447" algn="l"/>
              </a:tabLst>
              <a:defRPr sz="3000">
                <a:solidFill>
                  <a:schemeClr val="accent1"/>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a:xfrm>
            <a:off x="697128" y="2319274"/>
            <a:ext cx="3918168" cy="307348"/>
          </a:xfrm>
        </p:spPr>
        <p:txBody>
          <a:bodyPr lIns="0" tIns="0" rIns="0" bIns="0" numCol="1" spcCol="472680">
            <a:noAutofit/>
          </a:bodyPr>
          <a:lstStyle>
            <a:lvl1pPr marL="0" indent="0">
              <a:lnSpc>
                <a:spcPct val="100000"/>
              </a:lnSpc>
              <a:spcBef>
                <a:spcPts val="225"/>
              </a:spcBef>
              <a:spcAft>
                <a:spcPts val="225"/>
              </a:spcAft>
              <a:buNone/>
              <a:defRPr sz="1400">
                <a:solidFill>
                  <a:schemeClr val="accent1"/>
                </a:solidFill>
              </a:defRPr>
            </a:lvl1pPr>
            <a:lvl2pPr marL="0" indent="0">
              <a:lnSpc>
                <a:spcPct val="100000"/>
              </a:lnSpc>
              <a:spcBef>
                <a:spcPts val="450"/>
              </a:spcBef>
              <a:spcAft>
                <a:spcPts val="225"/>
              </a:spcAft>
              <a:buNone/>
              <a:tabLst/>
              <a:defRPr sz="900"/>
            </a:lvl2pPr>
            <a:lvl3pPr marL="100045" indent="-100045">
              <a:lnSpc>
                <a:spcPct val="100000"/>
              </a:lnSpc>
              <a:spcBef>
                <a:spcPts val="0"/>
              </a:spcBef>
              <a:spcAft>
                <a:spcPts val="225"/>
              </a:spcAft>
              <a:buClr>
                <a:schemeClr val="accent1"/>
              </a:buClr>
              <a:tabLst/>
              <a:defRPr sz="900"/>
            </a:lvl3pPr>
            <a:lvl4pPr marL="200091" indent="-89922">
              <a:lnSpc>
                <a:spcPct val="100000"/>
              </a:lnSpc>
              <a:spcBef>
                <a:spcPts val="225"/>
              </a:spcBef>
              <a:spcAft>
                <a:spcPts val="0"/>
              </a:spcAft>
              <a:buFont typeface=".AppleSystemUIFont" charset="-120"/>
              <a:buChar char="–"/>
              <a:tabLst/>
              <a:defRPr sz="900"/>
            </a:lvl4pPr>
            <a:lvl5pPr marL="170316" indent="-70270">
              <a:lnSpc>
                <a:spcPct val="100000"/>
              </a:lnSpc>
              <a:spcBef>
                <a:spcPts val="225"/>
              </a:spcBef>
              <a:buFont typeface="+mj-lt"/>
              <a:buAutoNum type="arabicPeriod"/>
              <a:tabLst/>
              <a:defRPr sz="900"/>
            </a:lvl5pPr>
          </a:lstStyle>
          <a:p>
            <a:pPr lvl="0"/>
            <a:r>
              <a:rPr lang="en-US" smtClean="0"/>
              <a:t>Click to edit Master text styles</a:t>
            </a:r>
          </a:p>
        </p:txBody>
      </p:sp>
      <p:sp>
        <p:nvSpPr>
          <p:cNvPr id="162" name="Text Placeholder 5"/>
          <p:cNvSpPr>
            <a:spLocks noGrp="1"/>
          </p:cNvSpPr>
          <p:nvPr>
            <p:ph type="body" sz="quarter" idx="12"/>
          </p:nvPr>
        </p:nvSpPr>
        <p:spPr>
          <a:xfrm>
            <a:off x="691236" y="2646646"/>
            <a:ext cx="7644225" cy="2915117"/>
          </a:xfrm>
        </p:spPr>
        <p:txBody>
          <a:bodyPr lIns="0" tIns="0" rIns="0" bIns="0" numCol="2" spcCol="236340">
            <a:noAutofit/>
          </a:bodyPr>
          <a:lstStyle>
            <a:lvl1pPr marL="0" indent="0">
              <a:lnSpc>
                <a:spcPct val="100000"/>
              </a:lnSpc>
              <a:spcBef>
                <a:spcPts val="450"/>
              </a:spcBef>
              <a:spcAft>
                <a:spcPts val="225"/>
              </a:spcAft>
              <a:buNone/>
              <a:defRPr sz="1200">
                <a:solidFill>
                  <a:schemeClr val="tx1"/>
                </a:solidFill>
              </a:defRPr>
            </a:lvl1pPr>
            <a:lvl2pPr marL="128630" indent="-128630">
              <a:lnSpc>
                <a:spcPct val="100000"/>
              </a:lnSpc>
              <a:spcBef>
                <a:spcPts val="450"/>
              </a:spcBef>
              <a:spcAft>
                <a:spcPts val="225"/>
              </a:spcAft>
              <a:buFont typeface="Arial" charset="0"/>
              <a:buChar char="•"/>
              <a:tabLst/>
              <a:defRPr sz="1200">
                <a:solidFill>
                  <a:schemeClr val="tx1"/>
                </a:solidFill>
              </a:defRPr>
            </a:lvl2pPr>
            <a:lvl3pPr marL="220338" indent="-95282">
              <a:lnSpc>
                <a:spcPct val="100000"/>
              </a:lnSpc>
              <a:spcBef>
                <a:spcPts val="450"/>
              </a:spcBef>
              <a:spcAft>
                <a:spcPts val="225"/>
              </a:spcAft>
              <a:buClr>
                <a:schemeClr val="accent1"/>
              </a:buClr>
              <a:tabLst/>
              <a:defRPr sz="1200">
                <a:solidFill>
                  <a:schemeClr val="tx1"/>
                </a:solidFill>
              </a:defRPr>
            </a:lvl3pPr>
            <a:lvl4pPr marL="339441" indent="-107192">
              <a:lnSpc>
                <a:spcPct val="100000"/>
              </a:lnSpc>
              <a:spcBef>
                <a:spcPts val="450"/>
              </a:spcBef>
              <a:spcAft>
                <a:spcPts val="0"/>
              </a:spcAft>
              <a:buFont typeface=".AppleSystemUIFont" charset="-120"/>
              <a:buChar char="–"/>
              <a:tabLst/>
              <a:defRPr sz="1200">
                <a:solidFill>
                  <a:schemeClr val="tx1"/>
                </a:solidFill>
              </a:defRPr>
            </a:lvl4pPr>
            <a:lvl5pPr marL="452587" indent="-131012">
              <a:lnSpc>
                <a:spcPct val="100000"/>
              </a:lnSpc>
              <a:spcBef>
                <a:spcPts val="450"/>
              </a:spcBef>
              <a:buFont typeface="+mj-lt"/>
              <a:buAutoNum type="arabicPeriod"/>
              <a:tabLst/>
              <a:defRPr sz="12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ext Placeholder 9"/>
          <p:cNvSpPr>
            <a:spLocks noGrp="1"/>
          </p:cNvSpPr>
          <p:nvPr>
            <p:ph type="body" sz="quarter" idx="11"/>
          </p:nvPr>
        </p:nvSpPr>
        <p:spPr>
          <a:xfrm>
            <a:off x="704918" y="479726"/>
            <a:ext cx="4051365" cy="227766"/>
          </a:xfrm>
        </p:spPr>
        <p:txBody>
          <a:bodyPr lIns="0" tIns="0" rIns="0" bIns="0" anchor="ctr" anchorCtr="0">
            <a:noAutofit/>
          </a:bodyPr>
          <a:lstStyle>
            <a:lvl1pPr marL="0" indent="0">
              <a:buNone/>
              <a:defRPr sz="600" cap="all" baseline="0">
                <a:solidFill>
                  <a:schemeClr val="bg1"/>
                </a:solidFill>
              </a:defRPr>
            </a:lvl1pPr>
          </a:lstStyle>
          <a:p>
            <a:pPr lvl="0"/>
            <a:r>
              <a:rPr lang="en-US" smtClean="0"/>
              <a:t>Click to edit Master text styles</a:t>
            </a:r>
          </a:p>
        </p:txBody>
      </p:sp>
      <p:grpSp>
        <p:nvGrpSpPr>
          <p:cNvPr id="263" name="Group 262"/>
          <p:cNvGrpSpPr/>
          <p:nvPr/>
        </p:nvGrpSpPr>
        <p:grpSpPr>
          <a:xfrm>
            <a:off x="385552" y="5994005"/>
            <a:ext cx="8193758" cy="592358"/>
            <a:chOff x="711200" y="9245600"/>
            <a:chExt cx="12484100" cy="901700"/>
          </a:xfrm>
        </p:grpSpPr>
        <p:sp>
          <p:nvSpPr>
            <p:cNvPr id="264" name="AutoShape 1"/>
            <p:cNvSpPr>
              <a:spLocks/>
            </p:cNvSpPr>
            <p:nvPr userDrawn="1"/>
          </p:nvSpPr>
          <p:spPr bwMode="auto">
            <a:xfrm>
              <a:off x="13106400" y="97917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5" name="AutoShape 2"/>
            <p:cNvSpPr>
              <a:spLocks/>
            </p:cNvSpPr>
            <p:nvPr userDrawn="1"/>
          </p:nvSpPr>
          <p:spPr bwMode="auto">
            <a:xfrm>
              <a:off x="13017500" y="100584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6" name="AutoShape 3"/>
            <p:cNvSpPr>
              <a:spLocks/>
            </p:cNvSpPr>
            <p:nvPr userDrawn="1"/>
          </p:nvSpPr>
          <p:spPr bwMode="auto">
            <a:xfrm>
              <a:off x="13017500" y="9880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7" name="AutoShape 4"/>
            <p:cNvSpPr>
              <a:spLocks/>
            </p:cNvSpPr>
            <p:nvPr userDrawn="1"/>
          </p:nvSpPr>
          <p:spPr bwMode="auto">
            <a:xfrm>
              <a:off x="13017500" y="97917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8" name="AutoShape 5"/>
            <p:cNvSpPr>
              <a:spLocks/>
            </p:cNvSpPr>
            <p:nvPr userDrawn="1"/>
          </p:nvSpPr>
          <p:spPr bwMode="auto">
            <a:xfrm>
              <a:off x="13017500" y="94234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9" name="AutoShape 6"/>
            <p:cNvSpPr>
              <a:spLocks/>
            </p:cNvSpPr>
            <p:nvPr userDrawn="1"/>
          </p:nvSpPr>
          <p:spPr bwMode="auto">
            <a:xfrm>
              <a:off x="129286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0" name="AutoShape 7"/>
            <p:cNvSpPr>
              <a:spLocks/>
            </p:cNvSpPr>
            <p:nvPr userDrawn="1"/>
          </p:nvSpPr>
          <p:spPr bwMode="auto">
            <a:xfrm>
              <a:off x="12928600" y="9880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1" name="AutoShape 8"/>
            <p:cNvSpPr>
              <a:spLocks/>
            </p:cNvSpPr>
            <p:nvPr userDrawn="1"/>
          </p:nvSpPr>
          <p:spPr bwMode="auto">
            <a:xfrm>
              <a:off x="12928600" y="97917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2" name="AutoShape 9"/>
            <p:cNvSpPr>
              <a:spLocks/>
            </p:cNvSpPr>
            <p:nvPr userDrawn="1"/>
          </p:nvSpPr>
          <p:spPr bwMode="auto">
            <a:xfrm>
              <a:off x="12293600" y="96139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3" name="AutoShape 10"/>
            <p:cNvSpPr>
              <a:spLocks/>
            </p:cNvSpPr>
            <p:nvPr userDrawn="1"/>
          </p:nvSpPr>
          <p:spPr bwMode="auto">
            <a:xfrm>
              <a:off x="12026900" y="9245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4" name="AutoShape 11"/>
            <p:cNvSpPr>
              <a:spLocks/>
            </p:cNvSpPr>
            <p:nvPr userDrawn="1"/>
          </p:nvSpPr>
          <p:spPr bwMode="auto">
            <a:xfrm>
              <a:off x="117475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5" name="AutoShape 12"/>
            <p:cNvSpPr>
              <a:spLocks/>
            </p:cNvSpPr>
            <p:nvPr userDrawn="1"/>
          </p:nvSpPr>
          <p:spPr bwMode="auto">
            <a:xfrm>
              <a:off x="11658600" y="94234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6" name="AutoShape 13"/>
            <p:cNvSpPr>
              <a:spLocks/>
            </p:cNvSpPr>
            <p:nvPr userDrawn="1"/>
          </p:nvSpPr>
          <p:spPr bwMode="auto">
            <a:xfrm>
              <a:off x="11658600" y="9245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7" name="AutoShape 14"/>
            <p:cNvSpPr>
              <a:spLocks/>
            </p:cNvSpPr>
            <p:nvPr userDrawn="1"/>
          </p:nvSpPr>
          <p:spPr bwMode="auto">
            <a:xfrm>
              <a:off x="113919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8" name="AutoShape 15"/>
            <p:cNvSpPr>
              <a:spLocks/>
            </p:cNvSpPr>
            <p:nvPr userDrawn="1"/>
          </p:nvSpPr>
          <p:spPr bwMode="auto">
            <a:xfrm>
              <a:off x="11214100" y="9245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9" name="AutoShape 16"/>
            <p:cNvSpPr>
              <a:spLocks/>
            </p:cNvSpPr>
            <p:nvPr userDrawn="1"/>
          </p:nvSpPr>
          <p:spPr bwMode="auto">
            <a:xfrm>
              <a:off x="11125200" y="9245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0" name="AutoShape 17"/>
            <p:cNvSpPr>
              <a:spLocks/>
            </p:cNvSpPr>
            <p:nvPr userDrawn="1"/>
          </p:nvSpPr>
          <p:spPr bwMode="auto">
            <a:xfrm>
              <a:off x="7112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1" name="AutoShape 18"/>
            <p:cNvSpPr>
              <a:spLocks/>
            </p:cNvSpPr>
            <p:nvPr userDrawn="1"/>
          </p:nvSpPr>
          <p:spPr bwMode="auto">
            <a:xfrm>
              <a:off x="798513" y="9702800"/>
              <a:ext cx="90487"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2" name="AutoShape 19"/>
            <p:cNvSpPr>
              <a:spLocks/>
            </p:cNvSpPr>
            <p:nvPr userDrawn="1"/>
          </p:nvSpPr>
          <p:spPr bwMode="auto">
            <a:xfrm>
              <a:off x="977900" y="97028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3" name="AutoShape 20"/>
            <p:cNvSpPr>
              <a:spLocks/>
            </p:cNvSpPr>
            <p:nvPr userDrawn="1"/>
          </p:nvSpPr>
          <p:spPr bwMode="auto">
            <a:xfrm>
              <a:off x="9779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4" name="AutoShape 21"/>
            <p:cNvSpPr>
              <a:spLocks/>
            </p:cNvSpPr>
            <p:nvPr userDrawn="1"/>
          </p:nvSpPr>
          <p:spPr bwMode="auto">
            <a:xfrm>
              <a:off x="9779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5" name="AutoShape 22"/>
            <p:cNvSpPr>
              <a:spLocks/>
            </p:cNvSpPr>
            <p:nvPr userDrawn="1"/>
          </p:nvSpPr>
          <p:spPr bwMode="auto">
            <a:xfrm>
              <a:off x="10668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6" name="AutoShape 23"/>
            <p:cNvSpPr>
              <a:spLocks/>
            </p:cNvSpPr>
            <p:nvPr userDrawn="1"/>
          </p:nvSpPr>
          <p:spPr bwMode="auto">
            <a:xfrm>
              <a:off x="1066800" y="95123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 name="AutoShape 24"/>
            <p:cNvSpPr>
              <a:spLocks/>
            </p:cNvSpPr>
            <p:nvPr userDrawn="1"/>
          </p:nvSpPr>
          <p:spPr bwMode="auto">
            <a:xfrm>
              <a:off x="10668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8" name="AutoShape 25"/>
            <p:cNvSpPr>
              <a:spLocks/>
            </p:cNvSpPr>
            <p:nvPr userDrawn="1"/>
          </p:nvSpPr>
          <p:spPr bwMode="auto">
            <a:xfrm>
              <a:off x="11684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9" name="AutoShape 26"/>
            <p:cNvSpPr>
              <a:spLocks/>
            </p:cNvSpPr>
            <p:nvPr userDrawn="1"/>
          </p:nvSpPr>
          <p:spPr bwMode="auto">
            <a:xfrm>
              <a:off x="17907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0" name="AutoShape 27"/>
            <p:cNvSpPr>
              <a:spLocks/>
            </p:cNvSpPr>
            <p:nvPr userDrawn="1"/>
          </p:nvSpPr>
          <p:spPr bwMode="auto">
            <a:xfrm>
              <a:off x="19685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1" name="AutoShape 28"/>
            <p:cNvSpPr>
              <a:spLocks/>
            </p:cNvSpPr>
            <p:nvPr userDrawn="1"/>
          </p:nvSpPr>
          <p:spPr bwMode="auto">
            <a:xfrm>
              <a:off x="20701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2" name="AutoShape 29"/>
            <p:cNvSpPr>
              <a:spLocks/>
            </p:cNvSpPr>
            <p:nvPr userDrawn="1"/>
          </p:nvSpPr>
          <p:spPr bwMode="auto">
            <a:xfrm>
              <a:off x="21590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3" name="AutoShape 30"/>
            <p:cNvSpPr>
              <a:spLocks/>
            </p:cNvSpPr>
            <p:nvPr userDrawn="1"/>
          </p:nvSpPr>
          <p:spPr bwMode="auto">
            <a:xfrm>
              <a:off x="23368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4" name="AutoShape 31"/>
            <p:cNvSpPr>
              <a:spLocks/>
            </p:cNvSpPr>
            <p:nvPr userDrawn="1"/>
          </p:nvSpPr>
          <p:spPr bwMode="auto">
            <a:xfrm>
              <a:off x="3236913" y="9791700"/>
              <a:ext cx="90487"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5" name="AutoShape 32"/>
            <p:cNvSpPr>
              <a:spLocks/>
            </p:cNvSpPr>
            <p:nvPr userDrawn="1"/>
          </p:nvSpPr>
          <p:spPr bwMode="auto">
            <a:xfrm>
              <a:off x="33274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6" name="AutoShape 33"/>
            <p:cNvSpPr>
              <a:spLocks/>
            </p:cNvSpPr>
            <p:nvPr userDrawn="1"/>
          </p:nvSpPr>
          <p:spPr bwMode="auto">
            <a:xfrm>
              <a:off x="33274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7" name="AutoShape 34"/>
            <p:cNvSpPr>
              <a:spLocks/>
            </p:cNvSpPr>
            <p:nvPr userDrawn="1"/>
          </p:nvSpPr>
          <p:spPr bwMode="auto">
            <a:xfrm>
              <a:off x="33274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8" name="AutoShape 35"/>
            <p:cNvSpPr>
              <a:spLocks/>
            </p:cNvSpPr>
            <p:nvPr userDrawn="1"/>
          </p:nvSpPr>
          <p:spPr bwMode="auto">
            <a:xfrm>
              <a:off x="33274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9" name="AutoShape 36"/>
            <p:cNvSpPr>
              <a:spLocks/>
            </p:cNvSpPr>
            <p:nvPr userDrawn="1"/>
          </p:nvSpPr>
          <p:spPr bwMode="auto">
            <a:xfrm>
              <a:off x="34163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0" name="AutoShape 37"/>
            <p:cNvSpPr>
              <a:spLocks/>
            </p:cNvSpPr>
            <p:nvPr userDrawn="1"/>
          </p:nvSpPr>
          <p:spPr bwMode="auto">
            <a:xfrm>
              <a:off x="34163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1" name="AutoShape 38"/>
            <p:cNvSpPr>
              <a:spLocks/>
            </p:cNvSpPr>
            <p:nvPr userDrawn="1"/>
          </p:nvSpPr>
          <p:spPr bwMode="auto">
            <a:xfrm>
              <a:off x="34163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2" name="AutoShape 39"/>
            <p:cNvSpPr>
              <a:spLocks/>
            </p:cNvSpPr>
            <p:nvPr userDrawn="1"/>
          </p:nvSpPr>
          <p:spPr bwMode="auto">
            <a:xfrm>
              <a:off x="40513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3" name="AutoShape 40"/>
            <p:cNvSpPr>
              <a:spLocks/>
            </p:cNvSpPr>
            <p:nvPr userDrawn="1"/>
          </p:nvSpPr>
          <p:spPr bwMode="auto">
            <a:xfrm>
              <a:off x="43180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4" name="AutoShape 41"/>
            <p:cNvSpPr>
              <a:spLocks/>
            </p:cNvSpPr>
            <p:nvPr userDrawn="1"/>
          </p:nvSpPr>
          <p:spPr bwMode="auto">
            <a:xfrm>
              <a:off x="45974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5" name="AutoShape 42"/>
            <p:cNvSpPr>
              <a:spLocks/>
            </p:cNvSpPr>
            <p:nvPr userDrawn="1"/>
          </p:nvSpPr>
          <p:spPr bwMode="auto">
            <a:xfrm>
              <a:off x="46863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6" name="AutoShape 43"/>
            <p:cNvSpPr>
              <a:spLocks/>
            </p:cNvSpPr>
            <p:nvPr userDrawn="1"/>
          </p:nvSpPr>
          <p:spPr bwMode="auto">
            <a:xfrm>
              <a:off x="46863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7" name="AutoShape 44"/>
            <p:cNvSpPr>
              <a:spLocks/>
            </p:cNvSpPr>
            <p:nvPr userDrawn="1"/>
          </p:nvSpPr>
          <p:spPr bwMode="auto">
            <a:xfrm>
              <a:off x="49530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8" name="AutoShape 45"/>
            <p:cNvSpPr>
              <a:spLocks/>
            </p:cNvSpPr>
            <p:nvPr userDrawn="1"/>
          </p:nvSpPr>
          <p:spPr bwMode="auto">
            <a:xfrm>
              <a:off x="51308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9" name="AutoShape 46"/>
            <p:cNvSpPr>
              <a:spLocks/>
            </p:cNvSpPr>
            <p:nvPr userDrawn="1"/>
          </p:nvSpPr>
          <p:spPr bwMode="auto">
            <a:xfrm>
              <a:off x="52197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0" name="AutoShape 47"/>
            <p:cNvSpPr>
              <a:spLocks/>
            </p:cNvSpPr>
            <p:nvPr userDrawn="1"/>
          </p:nvSpPr>
          <p:spPr bwMode="auto">
            <a:xfrm>
              <a:off x="53975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1" name="AutoShape 48"/>
            <p:cNvSpPr>
              <a:spLocks/>
            </p:cNvSpPr>
            <p:nvPr userDrawn="1"/>
          </p:nvSpPr>
          <p:spPr bwMode="auto">
            <a:xfrm>
              <a:off x="54991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2" name="AutoShape 49"/>
            <p:cNvSpPr>
              <a:spLocks/>
            </p:cNvSpPr>
            <p:nvPr userDrawn="1"/>
          </p:nvSpPr>
          <p:spPr bwMode="auto">
            <a:xfrm>
              <a:off x="55880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3" name="AutoShape 50"/>
            <p:cNvSpPr>
              <a:spLocks/>
            </p:cNvSpPr>
            <p:nvPr userDrawn="1"/>
          </p:nvSpPr>
          <p:spPr bwMode="auto">
            <a:xfrm>
              <a:off x="56769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4" name="AutoShape 51"/>
            <p:cNvSpPr>
              <a:spLocks/>
            </p:cNvSpPr>
            <p:nvPr userDrawn="1"/>
          </p:nvSpPr>
          <p:spPr bwMode="auto">
            <a:xfrm>
              <a:off x="5854700" y="97028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5" name="AutoShape 52"/>
            <p:cNvSpPr>
              <a:spLocks/>
            </p:cNvSpPr>
            <p:nvPr userDrawn="1"/>
          </p:nvSpPr>
          <p:spPr bwMode="auto">
            <a:xfrm>
              <a:off x="60325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6" name="AutoShape 53"/>
            <p:cNvSpPr>
              <a:spLocks/>
            </p:cNvSpPr>
            <p:nvPr userDrawn="1"/>
          </p:nvSpPr>
          <p:spPr bwMode="auto">
            <a:xfrm>
              <a:off x="61214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7" name="AutoShape 54"/>
            <p:cNvSpPr>
              <a:spLocks/>
            </p:cNvSpPr>
            <p:nvPr userDrawn="1"/>
          </p:nvSpPr>
          <p:spPr bwMode="auto">
            <a:xfrm>
              <a:off x="62992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8" name="AutoShape 55"/>
            <p:cNvSpPr>
              <a:spLocks/>
            </p:cNvSpPr>
            <p:nvPr userDrawn="1"/>
          </p:nvSpPr>
          <p:spPr bwMode="auto">
            <a:xfrm>
              <a:off x="71120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9" name="AutoShape 56"/>
            <p:cNvSpPr>
              <a:spLocks/>
            </p:cNvSpPr>
            <p:nvPr userDrawn="1"/>
          </p:nvSpPr>
          <p:spPr bwMode="auto">
            <a:xfrm>
              <a:off x="71120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0" name="AutoShape 57"/>
            <p:cNvSpPr>
              <a:spLocks/>
            </p:cNvSpPr>
            <p:nvPr userDrawn="1"/>
          </p:nvSpPr>
          <p:spPr bwMode="auto">
            <a:xfrm>
              <a:off x="72136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1" name="AutoShape 58"/>
            <p:cNvSpPr>
              <a:spLocks/>
            </p:cNvSpPr>
            <p:nvPr userDrawn="1"/>
          </p:nvSpPr>
          <p:spPr bwMode="auto">
            <a:xfrm>
              <a:off x="73025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2" name="AutoShape 59"/>
            <p:cNvSpPr>
              <a:spLocks/>
            </p:cNvSpPr>
            <p:nvPr userDrawn="1"/>
          </p:nvSpPr>
          <p:spPr bwMode="auto">
            <a:xfrm>
              <a:off x="7391400" y="95123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3" name="AutoShape 60"/>
            <p:cNvSpPr>
              <a:spLocks/>
            </p:cNvSpPr>
            <p:nvPr userDrawn="1"/>
          </p:nvSpPr>
          <p:spPr bwMode="auto">
            <a:xfrm>
              <a:off x="73914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4" name="AutoShape 61"/>
            <p:cNvSpPr>
              <a:spLocks/>
            </p:cNvSpPr>
            <p:nvPr userDrawn="1"/>
          </p:nvSpPr>
          <p:spPr bwMode="auto">
            <a:xfrm>
              <a:off x="74803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5" name="AutoShape 62"/>
            <p:cNvSpPr>
              <a:spLocks/>
            </p:cNvSpPr>
            <p:nvPr userDrawn="1"/>
          </p:nvSpPr>
          <p:spPr bwMode="auto">
            <a:xfrm>
              <a:off x="7480300" y="95123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6" name="AutoShape 63"/>
            <p:cNvSpPr>
              <a:spLocks/>
            </p:cNvSpPr>
            <p:nvPr userDrawn="1"/>
          </p:nvSpPr>
          <p:spPr bwMode="auto">
            <a:xfrm>
              <a:off x="74803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7" name="AutoShape 64"/>
            <p:cNvSpPr>
              <a:spLocks/>
            </p:cNvSpPr>
            <p:nvPr userDrawn="1"/>
          </p:nvSpPr>
          <p:spPr bwMode="auto">
            <a:xfrm>
              <a:off x="75692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 name="AutoShape 65"/>
            <p:cNvSpPr>
              <a:spLocks/>
            </p:cNvSpPr>
            <p:nvPr userDrawn="1"/>
          </p:nvSpPr>
          <p:spPr bwMode="auto">
            <a:xfrm>
              <a:off x="7658100" y="97028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9" name="AutoShape 66"/>
            <p:cNvSpPr>
              <a:spLocks/>
            </p:cNvSpPr>
            <p:nvPr userDrawn="1"/>
          </p:nvSpPr>
          <p:spPr bwMode="auto">
            <a:xfrm>
              <a:off x="7658100" y="95123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0" name="AutoShape 67"/>
            <p:cNvSpPr>
              <a:spLocks/>
            </p:cNvSpPr>
            <p:nvPr userDrawn="1"/>
          </p:nvSpPr>
          <p:spPr bwMode="auto">
            <a:xfrm>
              <a:off x="77470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1" name="AutoShape 68"/>
            <p:cNvSpPr>
              <a:spLocks/>
            </p:cNvSpPr>
            <p:nvPr userDrawn="1"/>
          </p:nvSpPr>
          <p:spPr bwMode="auto">
            <a:xfrm>
              <a:off x="78359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2" name="AutoShape 69"/>
            <p:cNvSpPr>
              <a:spLocks/>
            </p:cNvSpPr>
            <p:nvPr userDrawn="1"/>
          </p:nvSpPr>
          <p:spPr bwMode="auto">
            <a:xfrm>
              <a:off x="79248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3" name="AutoShape 70"/>
            <p:cNvSpPr>
              <a:spLocks/>
            </p:cNvSpPr>
            <p:nvPr userDrawn="1"/>
          </p:nvSpPr>
          <p:spPr bwMode="auto">
            <a:xfrm>
              <a:off x="79248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4" name="AutoShape 71"/>
            <p:cNvSpPr>
              <a:spLocks/>
            </p:cNvSpPr>
            <p:nvPr userDrawn="1"/>
          </p:nvSpPr>
          <p:spPr bwMode="auto">
            <a:xfrm>
              <a:off x="81153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5" name="AutoShape 72"/>
            <p:cNvSpPr>
              <a:spLocks/>
            </p:cNvSpPr>
            <p:nvPr userDrawn="1"/>
          </p:nvSpPr>
          <p:spPr bwMode="auto">
            <a:xfrm>
              <a:off x="81153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6" name="AutoShape 73"/>
            <p:cNvSpPr>
              <a:spLocks/>
            </p:cNvSpPr>
            <p:nvPr userDrawn="1"/>
          </p:nvSpPr>
          <p:spPr bwMode="auto">
            <a:xfrm>
              <a:off x="82042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7" name="AutoShape 74"/>
            <p:cNvSpPr>
              <a:spLocks/>
            </p:cNvSpPr>
            <p:nvPr userDrawn="1"/>
          </p:nvSpPr>
          <p:spPr bwMode="auto">
            <a:xfrm>
              <a:off x="82042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8" name="AutoShape 75"/>
            <p:cNvSpPr>
              <a:spLocks/>
            </p:cNvSpPr>
            <p:nvPr userDrawn="1"/>
          </p:nvSpPr>
          <p:spPr bwMode="auto">
            <a:xfrm>
              <a:off x="82931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9" name="AutoShape 76"/>
            <p:cNvSpPr>
              <a:spLocks/>
            </p:cNvSpPr>
            <p:nvPr userDrawn="1"/>
          </p:nvSpPr>
          <p:spPr bwMode="auto">
            <a:xfrm>
              <a:off x="82931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40" name="AutoShape 77"/>
            <p:cNvSpPr>
              <a:spLocks/>
            </p:cNvSpPr>
            <p:nvPr userDrawn="1"/>
          </p:nvSpPr>
          <p:spPr bwMode="auto">
            <a:xfrm>
              <a:off x="82931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41" name="AutoShape 78"/>
            <p:cNvSpPr>
              <a:spLocks/>
            </p:cNvSpPr>
            <p:nvPr userDrawn="1"/>
          </p:nvSpPr>
          <p:spPr bwMode="auto">
            <a:xfrm>
              <a:off x="82931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42" name="AutoShape 79"/>
            <p:cNvSpPr>
              <a:spLocks/>
            </p:cNvSpPr>
            <p:nvPr userDrawn="1"/>
          </p:nvSpPr>
          <p:spPr bwMode="auto">
            <a:xfrm>
              <a:off x="83820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43" name="AutoShape 80"/>
            <p:cNvSpPr>
              <a:spLocks/>
            </p:cNvSpPr>
            <p:nvPr userDrawn="1"/>
          </p:nvSpPr>
          <p:spPr bwMode="auto">
            <a:xfrm>
              <a:off x="83820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44" name="AutoShape 81"/>
            <p:cNvSpPr>
              <a:spLocks/>
            </p:cNvSpPr>
            <p:nvPr userDrawn="1"/>
          </p:nvSpPr>
          <p:spPr bwMode="auto">
            <a:xfrm>
              <a:off x="8382000" y="97028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45" name="AutoShape 82"/>
            <p:cNvSpPr>
              <a:spLocks/>
            </p:cNvSpPr>
            <p:nvPr userDrawn="1"/>
          </p:nvSpPr>
          <p:spPr bwMode="auto">
            <a:xfrm>
              <a:off x="84709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46" name="AutoShape 83"/>
            <p:cNvSpPr>
              <a:spLocks/>
            </p:cNvSpPr>
            <p:nvPr userDrawn="1"/>
          </p:nvSpPr>
          <p:spPr bwMode="auto">
            <a:xfrm>
              <a:off x="8559800" y="97028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47" name="AutoShape 84"/>
            <p:cNvSpPr>
              <a:spLocks/>
            </p:cNvSpPr>
            <p:nvPr userDrawn="1"/>
          </p:nvSpPr>
          <p:spPr bwMode="auto">
            <a:xfrm>
              <a:off x="90170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48" name="AutoShape 85"/>
            <p:cNvSpPr>
              <a:spLocks/>
            </p:cNvSpPr>
            <p:nvPr userDrawn="1"/>
          </p:nvSpPr>
          <p:spPr bwMode="auto">
            <a:xfrm>
              <a:off x="90170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49" name="AutoShape 86"/>
            <p:cNvSpPr>
              <a:spLocks/>
            </p:cNvSpPr>
            <p:nvPr userDrawn="1"/>
          </p:nvSpPr>
          <p:spPr bwMode="auto">
            <a:xfrm>
              <a:off x="90170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0" name="AutoShape 87"/>
            <p:cNvSpPr>
              <a:spLocks/>
            </p:cNvSpPr>
            <p:nvPr userDrawn="1"/>
          </p:nvSpPr>
          <p:spPr bwMode="auto">
            <a:xfrm>
              <a:off x="91059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1" name="AutoShape 88"/>
            <p:cNvSpPr>
              <a:spLocks/>
            </p:cNvSpPr>
            <p:nvPr userDrawn="1"/>
          </p:nvSpPr>
          <p:spPr bwMode="auto">
            <a:xfrm>
              <a:off x="91948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2" name="AutoShape 89"/>
            <p:cNvSpPr>
              <a:spLocks/>
            </p:cNvSpPr>
            <p:nvPr userDrawn="1"/>
          </p:nvSpPr>
          <p:spPr bwMode="auto">
            <a:xfrm>
              <a:off x="91948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3" name="AutoShape 90"/>
            <p:cNvSpPr>
              <a:spLocks/>
            </p:cNvSpPr>
            <p:nvPr userDrawn="1"/>
          </p:nvSpPr>
          <p:spPr bwMode="auto">
            <a:xfrm>
              <a:off x="91948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4" name="AutoShape 91"/>
            <p:cNvSpPr>
              <a:spLocks/>
            </p:cNvSpPr>
            <p:nvPr userDrawn="1"/>
          </p:nvSpPr>
          <p:spPr bwMode="auto">
            <a:xfrm>
              <a:off x="92837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5" name="AutoShape 92"/>
            <p:cNvSpPr>
              <a:spLocks/>
            </p:cNvSpPr>
            <p:nvPr userDrawn="1"/>
          </p:nvSpPr>
          <p:spPr bwMode="auto">
            <a:xfrm>
              <a:off x="93726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6" name="AutoShape 93"/>
            <p:cNvSpPr>
              <a:spLocks/>
            </p:cNvSpPr>
            <p:nvPr userDrawn="1"/>
          </p:nvSpPr>
          <p:spPr bwMode="auto">
            <a:xfrm>
              <a:off x="9372600" y="95123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7" name="AutoShape 94"/>
            <p:cNvSpPr>
              <a:spLocks/>
            </p:cNvSpPr>
            <p:nvPr userDrawn="1"/>
          </p:nvSpPr>
          <p:spPr bwMode="auto">
            <a:xfrm>
              <a:off x="94615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8" name="AutoShape 95"/>
            <p:cNvSpPr>
              <a:spLocks/>
            </p:cNvSpPr>
            <p:nvPr userDrawn="1"/>
          </p:nvSpPr>
          <p:spPr bwMode="auto">
            <a:xfrm>
              <a:off x="94615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9" name="AutoShape 96"/>
            <p:cNvSpPr>
              <a:spLocks/>
            </p:cNvSpPr>
            <p:nvPr userDrawn="1"/>
          </p:nvSpPr>
          <p:spPr bwMode="auto">
            <a:xfrm>
              <a:off x="94615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60" name="AutoShape 97"/>
            <p:cNvSpPr>
              <a:spLocks/>
            </p:cNvSpPr>
            <p:nvPr userDrawn="1"/>
          </p:nvSpPr>
          <p:spPr bwMode="auto">
            <a:xfrm>
              <a:off x="95504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61" name="AutoShape 98"/>
            <p:cNvSpPr>
              <a:spLocks/>
            </p:cNvSpPr>
            <p:nvPr userDrawn="1"/>
          </p:nvSpPr>
          <p:spPr bwMode="auto">
            <a:xfrm>
              <a:off x="95504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62" name="AutoShape 99"/>
            <p:cNvSpPr>
              <a:spLocks/>
            </p:cNvSpPr>
            <p:nvPr userDrawn="1"/>
          </p:nvSpPr>
          <p:spPr bwMode="auto">
            <a:xfrm>
              <a:off x="96393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Tree>
    <p:extLst>
      <p:ext uri="{BB962C8B-B14F-4D97-AF65-F5344CB8AC3E}">
        <p14:creationId xmlns:p14="http://schemas.microsoft.com/office/powerpoint/2010/main" val="5253379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Title, text and table">
    <p:bg>
      <p:bgPr>
        <a:solidFill>
          <a:schemeClr val="bg1"/>
        </a:solidFill>
        <a:effectLst/>
      </p:bgPr>
    </p:bg>
    <p:spTree>
      <p:nvGrpSpPr>
        <p:cNvPr id="1" name=""/>
        <p:cNvGrpSpPr/>
        <p:nvPr/>
      </p:nvGrpSpPr>
      <p:grpSpPr>
        <a:xfrm>
          <a:off x="0" y="0"/>
          <a:ext cx="0" cy="0"/>
          <a:chOff x="0" y="0"/>
          <a:chExt cx="0" cy="0"/>
        </a:xfrm>
      </p:grpSpPr>
      <p:sp>
        <p:nvSpPr>
          <p:cNvPr id="5" name="Table Placeholder 4"/>
          <p:cNvSpPr>
            <a:spLocks noGrp="1"/>
          </p:cNvSpPr>
          <p:nvPr>
            <p:ph type="tbl" sz="quarter" idx="13"/>
          </p:nvPr>
        </p:nvSpPr>
        <p:spPr>
          <a:xfrm>
            <a:off x="4723791" y="2589114"/>
            <a:ext cx="4020076" cy="2915444"/>
          </a:xfrm>
        </p:spPr>
        <p:txBody>
          <a:bodyPr anchor="ctr" anchorCtr="0">
            <a:normAutofit/>
          </a:bodyPr>
          <a:lstStyle>
            <a:lvl1pPr marL="0" indent="0" algn="ctr">
              <a:buNone/>
              <a:defRPr sz="700" b="1"/>
            </a:lvl1pPr>
          </a:lstStyle>
          <a:p>
            <a:r>
              <a:rPr lang="en-US" smtClean="0"/>
              <a:t>Click icon to add table</a:t>
            </a:r>
            <a:endParaRPr lang="en-US"/>
          </a:p>
        </p:txBody>
      </p:sp>
      <p:grpSp>
        <p:nvGrpSpPr>
          <p:cNvPr id="163" name="Group 162"/>
          <p:cNvGrpSpPr/>
          <p:nvPr/>
        </p:nvGrpSpPr>
        <p:grpSpPr>
          <a:xfrm>
            <a:off x="385552" y="5994005"/>
            <a:ext cx="8193758" cy="592358"/>
            <a:chOff x="711200" y="9245600"/>
            <a:chExt cx="12484100" cy="901700"/>
          </a:xfrm>
        </p:grpSpPr>
        <p:sp>
          <p:nvSpPr>
            <p:cNvPr id="164" name="AutoShape 1"/>
            <p:cNvSpPr>
              <a:spLocks/>
            </p:cNvSpPr>
            <p:nvPr userDrawn="1"/>
          </p:nvSpPr>
          <p:spPr bwMode="auto">
            <a:xfrm>
              <a:off x="13106400" y="97917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5" name="AutoShape 2"/>
            <p:cNvSpPr>
              <a:spLocks/>
            </p:cNvSpPr>
            <p:nvPr userDrawn="1"/>
          </p:nvSpPr>
          <p:spPr bwMode="auto">
            <a:xfrm>
              <a:off x="13017500" y="100584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6" name="AutoShape 3"/>
            <p:cNvSpPr>
              <a:spLocks/>
            </p:cNvSpPr>
            <p:nvPr userDrawn="1"/>
          </p:nvSpPr>
          <p:spPr bwMode="auto">
            <a:xfrm>
              <a:off x="13017500" y="9880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7" name="AutoShape 4"/>
            <p:cNvSpPr>
              <a:spLocks/>
            </p:cNvSpPr>
            <p:nvPr userDrawn="1"/>
          </p:nvSpPr>
          <p:spPr bwMode="auto">
            <a:xfrm>
              <a:off x="13017500" y="97917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8" name="AutoShape 5"/>
            <p:cNvSpPr>
              <a:spLocks/>
            </p:cNvSpPr>
            <p:nvPr userDrawn="1"/>
          </p:nvSpPr>
          <p:spPr bwMode="auto">
            <a:xfrm>
              <a:off x="13017500" y="94234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9" name="AutoShape 6"/>
            <p:cNvSpPr>
              <a:spLocks/>
            </p:cNvSpPr>
            <p:nvPr userDrawn="1"/>
          </p:nvSpPr>
          <p:spPr bwMode="auto">
            <a:xfrm>
              <a:off x="129286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0" name="AutoShape 7"/>
            <p:cNvSpPr>
              <a:spLocks/>
            </p:cNvSpPr>
            <p:nvPr userDrawn="1"/>
          </p:nvSpPr>
          <p:spPr bwMode="auto">
            <a:xfrm>
              <a:off x="12928600" y="9880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1" name="AutoShape 8"/>
            <p:cNvSpPr>
              <a:spLocks/>
            </p:cNvSpPr>
            <p:nvPr userDrawn="1"/>
          </p:nvSpPr>
          <p:spPr bwMode="auto">
            <a:xfrm>
              <a:off x="12928600" y="97917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2" name="AutoShape 9"/>
            <p:cNvSpPr>
              <a:spLocks/>
            </p:cNvSpPr>
            <p:nvPr userDrawn="1"/>
          </p:nvSpPr>
          <p:spPr bwMode="auto">
            <a:xfrm>
              <a:off x="12293600" y="96139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3" name="AutoShape 10"/>
            <p:cNvSpPr>
              <a:spLocks/>
            </p:cNvSpPr>
            <p:nvPr userDrawn="1"/>
          </p:nvSpPr>
          <p:spPr bwMode="auto">
            <a:xfrm>
              <a:off x="12026900" y="9245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4" name="AutoShape 11"/>
            <p:cNvSpPr>
              <a:spLocks/>
            </p:cNvSpPr>
            <p:nvPr userDrawn="1"/>
          </p:nvSpPr>
          <p:spPr bwMode="auto">
            <a:xfrm>
              <a:off x="117475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5" name="AutoShape 12"/>
            <p:cNvSpPr>
              <a:spLocks/>
            </p:cNvSpPr>
            <p:nvPr userDrawn="1"/>
          </p:nvSpPr>
          <p:spPr bwMode="auto">
            <a:xfrm>
              <a:off x="11658600" y="94234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6" name="AutoShape 13"/>
            <p:cNvSpPr>
              <a:spLocks/>
            </p:cNvSpPr>
            <p:nvPr userDrawn="1"/>
          </p:nvSpPr>
          <p:spPr bwMode="auto">
            <a:xfrm>
              <a:off x="11658600" y="9245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7" name="AutoShape 14"/>
            <p:cNvSpPr>
              <a:spLocks/>
            </p:cNvSpPr>
            <p:nvPr userDrawn="1"/>
          </p:nvSpPr>
          <p:spPr bwMode="auto">
            <a:xfrm>
              <a:off x="113919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8" name="AutoShape 15"/>
            <p:cNvSpPr>
              <a:spLocks/>
            </p:cNvSpPr>
            <p:nvPr userDrawn="1"/>
          </p:nvSpPr>
          <p:spPr bwMode="auto">
            <a:xfrm>
              <a:off x="11214100" y="9245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9" name="AutoShape 16"/>
            <p:cNvSpPr>
              <a:spLocks/>
            </p:cNvSpPr>
            <p:nvPr userDrawn="1"/>
          </p:nvSpPr>
          <p:spPr bwMode="auto">
            <a:xfrm>
              <a:off x="11125200" y="9245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0" name="AutoShape 17"/>
            <p:cNvSpPr>
              <a:spLocks/>
            </p:cNvSpPr>
            <p:nvPr userDrawn="1"/>
          </p:nvSpPr>
          <p:spPr bwMode="auto">
            <a:xfrm>
              <a:off x="7112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1" name="AutoShape 18"/>
            <p:cNvSpPr>
              <a:spLocks/>
            </p:cNvSpPr>
            <p:nvPr userDrawn="1"/>
          </p:nvSpPr>
          <p:spPr bwMode="auto">
            <a:xfrm>
              <a:off x="798513" y="9702800"/>
              <a:ext cx="90487"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2" name="AutoShape 19"/>
            <p:cNvSpPr>
              <a:spLocks/>
            </p:cNvSpPr>
            <p:nvPr userDrawn="1"/>
          </p:nvSpPr>
          <p:spPr bwMode="auto">
            <a:xfrm>
              <a:off x="977900" y="97028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3" name="AutoShape 20"/>
            <p:cNvSpPr>
              <a:spLocks/>
            </p:cNvSpPr>
            <p:nvPr userDrawn="1"/>
          </p:nvSpPr>
          <p:spPr bwMode="auto">
            <a:xfrm>
              <a:off x="9779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4" name="AutoShape 21"/>
            <p:cNvSpPr>
              <a:spLocks/>
            </p:cNvSpPr>
            <p:nvPr userDrawn="1"/>
          </p:nvSpPr>
          <p:spPr bwMode="auto">
            <a:xfrm>
              <a:off x="9779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5" name="AutoShape 22"/>
            <p:cNvSpPr>
              <a:spLocks/>
            </p:cNvSpPr>
            <p:nvPr userDrawn="1"/>
          </p:nvSpPr>
          <p:spPr bwMode="auto">
            <a:xfrm>
              <a:off x="10668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6" name="AutoShape 23"/>
            <p:cNvSpPr>
              <a:spLocks/>
            </p:cNvSpPr>
            <p:nvPr userDrawn="1"/>
          </p:nvSpPr>
          <p:spPr bwMode="auto">
            <a:xfrm>
              <a:off x="1066800" y="95123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7" name="AutoShape 24"/>
            <p:cNvSpPr>
              <a:spLocks/>
            </p:cNvSpPr>
            <p:nvPr userDrawn="1"/>
          </p:nvSpPr>
          <p:spPr bwMode="auto">
            <a:xfrm>
              <a:off x="10668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8" name="AutoShape 25"/>
            <p:cNvSpPr>
              <a:spLocks/>
            </p:cNvSpPr>
            <p:nvPr userDrawn="1"/>
          </p:nvSpPr>
          <p:spPr bwMode="auto">
            <a:xfrm>
              <a:off x="11684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9" name="AutoShape 26"/>
            <p:cNvSpPr>
              <a:spLocks/>
            </p:cNvSpPr>
            <p:nvPr userDrawn="1"/>
          </p:nvSpPr>
          <p:spPr bwMode="auto">
            <a:xfrm>
              <a:off x="17907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0" name="AutoShape 27"/>
            <p:cNvSpPr>
              <a:spLocks/>
            </p:cNvSpPr>
            <p:nvPr userDrawn="1"/>
          </p:nvSpPr>
          <p:spPr bwMode="auto">
            <a:xfrm>
              <a:off x="19685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1" name="AutoShape 28"/>
            <p:cNvSpPr>
              <a:spLocks/>
            </p:cNvSpPr>
            <p:nvPr userDrawn="1"/>
          </p:nvSpPr>
          <p:spPr bwMode="auto">
            <a:xfrm>
              <a:off x="20701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2" name="AutoShape 29"/>
            <p:cNvSpPr>
              <a:spLocks/>
            </p:cNvSpPr>
            <p:nvPr userDrawn="1"/>
          </p:nvSpPr>
          <p:spPr bwMode="auto">
            <a:xfrm>
              <a:off x="21590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3" name="AutoShape 30"/>
            <p:cNvSpPr>
              <a:spLocks/>
            </p:cNvSpPr>
            <p:nvPr userDrawn="1"/>
          </p:nvSpPr>
          <p:spPr bwMode="auto">
            <a:xfrm>
              <a:off x="23368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4" name="AutoShape 31"/>
            <p:cNvSpPr>
              <a:spLocks/>
            </p:cNvSpPr>
            <p:nvPr userDrawn="1"/>
          </p:nvSpPr>
          <p:spPr bwMode="auto">
            <a:xfrm>
              <a:off x="3236913" y="9791700"/>
              <a:ext cx="90487"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5" name="AutoShape 32"/>
            <p:cNvSpPr>
              <a:spLocks/>
            </p:cNvSpPr>
            <p:nvPr userDrawn="1"/>
          </p:nvSpPr>
          <p:spPr bwMode="auto">
            <a:xfrm>
              <a:off x="33274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6" name="AutoShape 33"/>
            <p:cNvSpPr>
              <a:spLocks/>
            </p:cNvSpPr>
            <p:nvPr userDrawn="1"/>
          </p:nvSpPr>
          <p:spPr bwMode="auto">
            <a:xfrm>
              <a:off x="33274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7" name="AutoShape 34"/>
            <p:cNvSpPr>
              <a:spLocks/>
            </p:cNvSpPr>
            <p:nvPr userDrawn="1"/>
          </p:nvSpPr>
          <p:spPr bwMode="auto">
            <a:xfrm>
              <a:off x="33274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8" name="AutoShape 35"/>
            <p:cNvSpPr>
              <a:spLocks/>
            </p:cNvSpPr>
            <p:nvPr userDrawn="1"/>
          </p:nvSpPr>
          <p:spPr bwMode="auto">
            <a:xfrm>
              <a:off x="33274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9" name="AutoShape 36"/>
            <p:cNvSpPr>
              <a:spLocks/>
            </p:cNvSpPr>
            <p:nvPr userDrawn="1"/>
          </p:nvSpPr>
          <p:spPr bwMode="auto">
            <a:xfrm>
              <a:off x="34163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0" name="AutoShape 37"/>
            <p:cNvSpPr>
              <a:spLocks/>
            </p:cNvSpPr>
            <p:nvPr userDrawn="1"/>
          </p:nvSpPr>
          <p:spPr bwMode="auto">
            <a:xfrm>
              <a:off x="34163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1" name="AutoShape 38"/>
            <p:cNvSpPr>
              <a:spLocks/>
            </p:cNvSpPr>
            <p:nvPr userDrawn="1"/>
          </p:nvSpPr>
          <p:spPr bwMode="auto">
            <a:xfrm>
              <a:off x="34163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2" name="AutoShape 39"/>
            <p:cNvSpPr>
              <a:spLocks/>
            </p:cNvSpPr>
            <p:nvPr userDrawn="1"/>
          </p:nvSpPr>
          <p:spPr bwMode="auto">
            <a:xfrm>
              <a:off x="40513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3" name="AutoShape 40"/>
            <p:cNvSpPr>
              <a:spLocks/>
            </p:cNvSpPr>
            <p:nvPr userDrawn="1"/>
          </p:nvSpPr>
          <p:spPr bwMode="auto">
            <a:xfrm>
              <a:off x="43180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4" name="AutoShape 41"/>
            <p:cNvSpPr>
              <a:spLocks/>
            </p:cNvSpPr>
            <p:nvPr userDrawn="1"/>
          </p:nvSpPr>
          <p:spPr bwMode="auto">
            <a:xfrm>
              <a:off x="45974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 name="AutoShape 42"/>
            <p:cNvSpPr>
              <a:spLocks/>
            </p:cNvSpPr>
            <p:nvPr userDrawn="1"/>
          </p:nvSpPr>
          <p:spPr bwMode="auto">
            <a:xfrm>
              <a:off x="46863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6" name="AutoShape 43"/>
            <p:cNvSpPr>
              <a:spLocks/>
            </p:cNvSpPr>
            <p:nvPr userDrawn="1"/>
          </p:nvSpPr>
          <p:spPr bwMode="auto">
            <a:xfrm>
              <a:off x="46863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7" name="AutoShape 44"/>
            <p:cNvSpPr>
              <a:spLocks/>
            </p:cNvSpPr>
            <p:nvPr userDrawn="1"/>
          </p:nvSpPr>
          <p:spPr bwMode="auto">
            <a:xfrm>
              <a:off x="49530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8" name="AutoShape 45"/>
            <p:cNvSpPr>
              <a:spLocks/>
            </p:cNvSpPr>
            <p:nvPr userDrawn="1"/>
          </p:nvSpPr>
          <p:spPr bwMode="auto">
            <a:xfrm>
              <a:off x="51308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9" name="AutoShape 46"/>
            <p:cNvSpPr>
              <a:spLocks/>
            </p:cNvSpPr>
            <p:nvPr userDrawn="1"/>
          </p:nvSpPr>
          <p:spPr bwMode="auto">
            <a:xfrm>
              <a:off x="52197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0" name="AutoShape 47"/>
            <p:cNvSpPr>
              <a:spLocks/>
            </p:cNvSpPr>
            <p:nvPr userDrawn="1"/>
          </p:nvSpPr>
          <p:spPr bwMode="auto">
            <a:xfrm>
              <a:off x="53975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1" name="AutoShape 48"/>
            <p:cNvSpPr>
              <a:spLocks/>
            </p:cNvSpPr>
            <p:nvPr userDrawn="1"/>
          </p:nvSpPr>
          <p:spPr bwMode="auto">
            <a:xfrm>
              <a:off x="54991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2" name="AutoShape 49"/>
            <p:cNvSpPr>
              <a:spLocks/>
            </p:cNvSpPr>
            <p:nvPr userDrawn="1"/>
          </p:nvSpPr>
          <p:spPr bwMode="auto">
            <a:xfrm>
              <a:off x="55880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3" name="AutoShape 50"/>
            <p:cNvSpPr>
              <a:spLocks/>
            </p:cNvSpPr>
            <p:nvPr userDrawn="1"/>
          </p:nvSpPr>
          <p:spPr bwMode="auto">
            <a:xfrm>
              <a:off x="56769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4" name="AutoShape 51"/>
            <p:cNvSpPr>
              <a:spLocks/>
            </p:cNvSpPr>
            <p:nvPr userDrawn="1"/>
          </p:nvSpPr>
          <p:spPr bwMode="auto">
            <a:xfrm>
              <a:off x="5854700" y="97028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5" name="AutoShape 52"/>
            <p:cNvSpPr>
              <a:spLocks/>
            </p:cNvSpPr>
            <p:nvPr userDrawn="1"/>
          </p:nvSpPr>
          <p:spPr bwMode="auto">
            <a:xfrm>
              <a:off x="60325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6" name="AutoShape 53"/>
            <p:cNvSpPr>
              <a:spLocks/>
            </p:cNvSpPr>
            <p:nvPr userDrawn="1"/>
          </p:nvSpPr>
          <p:spPr bwMode="auto">
            <a:xfrm>
              <a:off x="61214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7" name="AutoShape 54"/>
            <p:cNvSpPr>
              <a:spLocks/>
            </p:cNvSpPr>
            <p:nvPr userDrawn="1"/>
          </p:nvSpPr>
          <p:spPr bwMode="auto">
            <a:xfrm>
              <a:off x="62992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8" name="AutoShape 55"/>
            <p:cNvSpPr>
              <a:spLocks/>
            </p:cNvSpPr>
            <p:nvPr userDrawn="1"/>
          </p:nvSpPr>
          <p:spPr bwMode="auto">
            <a:xfrm>
              <a:off x="71120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9" name="AutoShape 56"/>
            <p:cNvSpPr>
              <a:spLocks/>
            </p:cNvSpPr>
            <p:nvPr userDrawn="1"/>
          </p:nvSpPr>
          <p:spPr bwMode="auto">
            <a:xfrm>
              <a:off x="71120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0" name="AutoShape 57"/>
            <p:cNvSpPr>
              <a:spLocks/>
            </p:cNvSpPr>
            <p:nvPr userDrawn="1"/>
          </p:nvSpPr>
          <p:spPr bwMode="auto">
            <a:xfrm>
              <a:off x="72136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1" name="AutoShape 58"/>
            <p:cNvSpPr>
              <a:spLocks/>
            </p:cNvSpPr>
            <p:nvPr userDrawn="1"/>
          </p:nvSpPr>
          <p:spPr bwMode="auto">
            <a:xfrm>
              <a:off x="73025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2" name="AutoShape 59"/>
            <p:cNvSpPr>
              <a:spLocks/>
            </p:cNvSpPr>
            <p:nvPr userDrawn="1"/>
          </p:nvSpPr>
          <p:spPr bwMode="auto">
            <a:xfrm>
              <a:off x="7391400" y="95123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3" name="AutoShape 60"/>
            <p:cNvSpPr>
              <a:spLocks/>
            </p:cNvSpPr>
            <p:nvPr userDrawn="1"/>
          </p:nvSpPr>
          <p:spPr bwMode="auto">
            <a:xfrm>
              <a:off x="73914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4" name="AutoShape 61"/>
            <p:cNvSpPr>
              <a:spLocks/>
            </p:cNvSpPr>
            <p:nvPr userDrawn="1"/>
          </p:nvSpPr>
          <p:spPr bwMode="auto">
            <a:xfrm>
              <a:off x="74803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5" name="AutoShape 62"/>
            <p:cNvSpPr>
              <a:spLocks/>
            </p:cNvSpPr>
            <p:nvPr userDrawn="1"/>
          </p:nvSpPr>
          <p:spPr bwMode="auto">
            <a:xfrm>
              <a:off x="7480300" y="95123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6" name="AutoShape 63"/>
            <p:cNvSpPr>
              <a:spLocks/>
            </p:cNvSpPr>
            <p:nvPr userDrawn="1"/>
          </p:nvSpPr>
          <p:spPr bwMode="auto">
            <a:xfrm>
              <a:off x="74803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7" name="AutoShape 64"/>
            <p:cNvSpPr>
              <a:spLocks/>
            </p:cNvSpPr>
            <p:nvPr userDrawn="1"/>
          </p:nvSpPr>
          <p:spPr bwMode="auto">
            <a:xfrm>
              <a:off x="75692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8" name="AutoShape 65"/>
            <p:cNvSpPr>
              <a:spLocks/>
            </p:cNvSpPr>
            <p:nvPr userDrawn="1"/>
          </p:nvSpPr>
          <p:spPr bwMode="auto">
            <a:xfrm>
              <a:off x="7658100" y="97028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9" name="AutoShape 66"/>
            <p:cNvSpPr>
              <a:spLocks/>
            </p:cNvSpPr>
            <p:nvPr userDrawn="1"/>
          </p:nvSpPr>
          <p:spPr bwMode="auto">
            <a:xfrm>
              <a:off x="7658100" y="95123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0" name="AutoShape 67"/>
            <p:cNvSpPr>
              <a:spLocks/>
            </p:cNvSpPr>
            <p:nvPr userDrawn="1"/>
          </p:nvSpPr>
          <p:spPr bwMode="auto">
            <a:xfrm>
              <a:off x="77470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1" name="AutoShape 68"/>
            <p:cNvSpPr>
              <a:spLocks/>
            </p:cNvSpPr>
            <p:nvPr userDrawn="1"/>
          </p:nvSpPr>
          <p:spPr bwMode="auto">
            <a:xfrm>
              <a:off x="78359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2" name="AutoShape 69"/>
            <p:cNvSpPr>
              <a:spLocks/>
            </p:cNvSpPr>
            <p:nvPr userDrawn="1"/>
          </p:nvSpPr>
          <p:spPr bwMode="auto">
            <a:xfrm>
              <a:off x="79248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3" name="AutoShape 70"/>
            <p:cNvSpPr>
              <a:spLocks/>
            </p:cNvSpPr>
            <p:nvPr userDrawn="1"/>
          </p:nvSpPr>
          <p:spPr bwMode="auto">
            <a:xfrm>
              <a:off x="79248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4" name="AutoShape 71"/>
            <p:cNvSpPr>
              <a:spLocks/>
            </p:cNvSpPr>
            <p:nvPr userDrawn="1"/>
          </p:nvSpPr>
          <p:spPr bwMode="auto">
            <a:xfrm>
              <a:off x="81153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5" name="AutoShape 72"/>
            <p:cNvSpPr>
              <a:spLocks/>
            </p:cNvSpPr>
            <p:nvPr userDrawn="1"/>
          </p:nvSpPr>
          <p:spPr bwMode="auto">
            <a:xfrm>
              <a:off x="81153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6" name="AutoShape 73"/>
            <p:cNvSpPr>
              <a:spLocks/>
            </p:cNvSpPr>
            <p:nvPr userDrawn="1"/>
          </p:nvSpPr>
          <p:spPr bwMode="auto">
            <a:xfrm>
              <a:off x="82042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7" name="AutoShape 74"/>
            <p:cNvSpPr>
              <a:spLocks/>
            </p:cNvSpPr>
            <p:nvPr userDrawn="1"/>
          </p:nvSpPr>
          <p:spPr bwMode="auto">
            <a:xfrm>
              <a:off x="82042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8" name="AutoShape 75"/>
            <p:cNvSpPr>
              <a:spLocks/>
            </p:cNvSpPr>
            <p:nvPr userDrawn="1"/>
          </p:nvSpPr>
          <p:spPr bwMode="auto">
            <a:xfrm>
              <a:off x="82931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9" name="AutoShape 76"/>
            <p:cNvSpPr>
              <a:spLocks/>
            </p:cNvSpPr>
            <p:nvPr userDrawn="1"/>
          </p:nvSpPr>
          <p:spPr bwMode="auto">
            <a:xfrm>
              <a:off x="82931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0" name="AutoShape 77"/>
            <p:cNvSpPr>
              <a:spLocks/>
            </p:cNvSpPr>
            <p:nvPr userDrawn="1"/>
          </p:nvSpPr>
          <p:spPr bwMode="auto">
            <a:xfrm>
              <a:off x="82931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1" name="AutoShape 78"/>
            <p:cNvSpPr>
              <a:spLocks/>
            </p:cNvSpPr>
            <p:nvPr userDrawn="1"/>
          </p:nvSpPr>
          <p:spPr bwMode="auto">
            <a:xfrm>
              <a:off x="82931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2" name="AutoShape 79"/>
            <p:cNvSpPr>
              <a:spLocks/>
            </p:cNvSpPr>
            <p:nvPr userDrawn="1"/>
          </p:nvSpPr>
          <p:spPr bwMode="auto">
            <a:xfrm>
              <a:off x="83820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3" name="AutoShape 80"/>
            <p:cNvSpPr>
              <a:spLocks/>
            </p:cNvSpPr>
            <p:nvPr userDrawn="1"/>
          </p:nvSpPr>
          <p:spPr bwMode="auto">
            <a:xfrm>
              <a:off x="83820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4" name="AutoShape 81"/>
            <p:cNvSpPr>
              <a:spLocks/>
            </p:cNvSpPr>
            <p:nvPr userDrawn="1"/>
          </p:nvSpPr>
          <p:spPr bwMode="auto">
            <a:xfrm>
              <a:off x="8382000" y="97028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5" name="AutoShape 82"/>
            <p:cNvSpPr>
              <a:spLocks/>
            </p:cNvSpPr>
            <p:nvPr userDrawn="1"/>
          </p:nvSpPr>
          <p:spPr bwMode="auto">
            <a:xfrm>
              <a:off x="84709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6" name="AutoShape 83"/>
            <p:cNvSpPr>
              <a:spLocks/>
            </p:cNvSpPr>
            <p:nvPr userDrawn="1"/>
          </p:nvSpPr>
          <p:spPr bwMode="auto">
            <a:xfrm>
              <a:off x="8559800" y="97028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7" name="AutoShape 84"/>
            <p:cNvSpPr>
              <a:spLocks/>
            </p:cNvSpPr>
            <p:nvPr userDrawn="1"/>
          </p:nvSpPr>
          <p:spPr bwMode="auto">
            <a:xfrm>
              <a:off x="90170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8" name="AutoShape 85"/>
            <p:cNvSpPr>
              <a:spLocks/>
            </p:cNvSpPr>
            <p:nvPr userDrawn="1"/>
          </p:nvSpPr>
          <p:spPr bwMode="auto">
            <a:xfrm>
              <a:off x="90170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9" name="AutoShape 86"/>
            <p:cNvSpPr>
              <a:spLocks/>
            </p:cNvSpPr>
            <p:nvPr userDrawn="1"/>
          </p:nvSpPr>
          <p:spPr bwMode="auto">
            <a:xfrm>
              <a:off x="90170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0" name="AutoShape 87"/>
            <p:cNvSpPr>
              <a:spLocks/>
            </p:cNvSpPr>
            <p:nvPr userDrawn="1"/>
          </p:nvSpPr>
          <p:spPr bwMode="auto">
            <a:xfrm>
              <a:off x="91059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1" name="AutoShape 88"/>
            <p:cNvSpPr>
              <a:spLocks/>
            </p:cNvSpPr>
            <p:nvPr userDrawn="1"/>
          </p:nvSpPr>
          <p:spPr bwMode="auto">
            <a:xfrm>
              <a:off x="91948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2" name="AutoShape 89"/>
            <p:cNvSpPr>
              <a:spLocks/>
            </p:cNvSpPr>
            <p:nvPr userDrawn="1"/>
          </p:nvSpPr>
          <p:spPr bwMode="auto">
            <a:xfrm>
              <a:off x="91948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3" name="AutoShape 90"/>
            <p:cNvSpPr>
              <a:spLocks/>
            </p:cNvSpPr>
            <p:nvPr userDrawn="1"/>
          </p:nvSpPr>
          <p:spPr bwMode="auto">
            <a:xfrm>
              <a:off x="91948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4" name="AutoShape 91"/>
            <p:cNvSpPr>
              <a:spLocks/>
            </p:cNvSpPr>
            <p:nvPr userDrawn="1"/>
          </p:nvSpPr>
          <p:spPr bwMode="auto">
            <a:xfrm>
              <a:off x="92837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5" name="AutoShape 92"/>
            <p:cNvSpPr>
              <a:spLocks/>
            </p:cNvSpPr>
            <p:nvPr userDrawn="1"/>
          </p:nvSpPr>
          <p:spPr bwMode="auto">
            <a:xfrm>
              <a:off x="93726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6" name="AutoShape 93"/>
            <p:cNvSpPr>
              <a:spLocks/>
            </p:cNvSpPr>
            <p:nvPr userDrawn="1"/>
          </p:nvSpPr>
          <p:spPr bwMode="auto">
            <a:xfrm>
              <a:off x="9372600" y="95123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7" name="AutoShape 94"/>
            <p:cNvSpPr>
              <a:spLocks/>
            </p:cNvSpPr>
            <p:nvPr userDrawn="1"/>
          </p:nvSpPr>
          <p:spPr bwMode="auto">
            <a:xfrm>
              <a:off x="94615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8" name="AutoShape 95"/>
            <p:cNvSpPr>
              <a:spLocks/>
            </p:cNvSpPr>
            <p:nvPr userDrawn="1"/>
          </p:nvSpPr>
          <p:spPr bwMode="auto">
            <a:xfrm>
              <a:off x="94615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9" name="AutoShape 96"/>
            <p:cNvSpPr>
              <a:spLocks/>
            </p:cNvSpPr>
            <p:nvPr userDrawn="1"/>
          </p:nvSpPr>
          <p:spPr bwMode="auto">
            <a:xfrm>
              <a:off x="94615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0" name="AutoShape 97"/>
            <p:cNvSpPr>
              <a:spLocks/>
            </p:cNvSpPr>
            <p:nvPr userDrawn="1"/>
          </p:nvSpPr>
          <p:spPr bwMode="auto">
            <a:xfrm>
              <a:off x="95504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1" name="AutoShape 98"/>
            <p:cNvSpPr>
              <a:spLocks/>
            </p:cNvSpPr>
            <p:nvPr userDrawn="1"/>
          </p:nvSpPr>
          <p:spPr bwMode="auto">
            <a:xfrm>
              <a:off x="95504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2" name="AutoShape 99"/>
            <p:cNvSpPr>
              <a:spLocks/>
            </p:cNvSpPr>
            <p:nvPr userDrawn="1"/>
          </p:nvSpPr>
          <p:spPr bwMode="auto">
            <a:xfrm>
              <a:off x="96393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67" name="Title 1"/>
          <p:cNvSpPr>
            <a:spLocks noGrp="1"/>
          </p:cNvSpPr>
          <p:nvPr>
            <p:ph type="ctrTitle"/>
          </p:nvPr>
        </p:nvSpPr>
        <p:spPr>
          <a:xfrm>
            <a:off x="704917" y="1112500"/>
            <a:ext cx="5003551" cy="1046440"/>
          </a:xfrm>
        </p:spPr>
        <p:txBody>
          <a:bodyPr lIns="0" tIns="0" rIns="0" bIns="0" anchor="t" anchorCtr="0">
            <a:noAutofit/>
          </a:bodyPr>
          <a:lstStyle>
            <a:lvl1pPr marL="0" indent="0" algn="l">
              <a:lnSpc>
                <a:spcPts val="3414"/>
              </a:lnSpc>
              <a:tabLst>
                <a:tab pos="946860" algn="l"/>
                <a:tab pos="1399447" algn="l"/>
              </a:tabLst>
              <a:defRPr sz="3000">
                <a:solidFill>
                  <a:schemeClr val="accent1"/>
                </a:solidFill>
              </a:defRPr>
            </a:lvl1pPr>
          </a:lstStyle>
          <a:p>
            <a:r>
              <a:rPr lang="en-US" smtClean="0"/>
              <a:t>Click to edit Master title style</a:t>
            </a:r>
            <a:endParaRPr lang="en-US" dirty="0"/>
          </a:p>
        </p:txBody>
      </p:sp>
      <p:sp>
        <p:nvSpPr>
          <p:cNvPr id="268" name="Text Placeholder 5"/>
          <p:cNvSpPr>
            <a:spLocks noGrp="1"/>
          </p:cNvSpPr>
          <p:nvPr>
            <p:ph type="body" sz="quarter" idx="10"/>
          </p:nvPr>
        </p:nvSpPr>
        <p:spPr>
          <a:xfrm>
            <a:off x="697128" y="2319274"/>
            <a:ext cx="3918168" cy="307348"/>
          </a:xfrm>
        </p:spPr>
        <p:txBody>
          <a:bodyPr lIns="0" tIns="0" rIns="0" bIns="0" numCol="1" spcCol="472680">
            <a:noAutofit/>
          </a:bodyPr>
          <a:lstStyle>
            <a:lvl1pPr marL="0" indent="0">
              <a:lnSpc>
                <a:spcPct val="100000"/>
              </a:lnSpc>
              <a:spcBef>
                <a:spcPts val="225"/>
              </a:spcBef>
              <a:spcAft>
                <a:spcPts val="225"/>
              </a:spcAft>
              <a:buNone/>
              <a:defRPr sz="1400">
                <a:solidFill>
                  <a:schemeClr val="accent1"/>
                </a:solidFill>
              </a:defRPr>
            </a:lvl1pPr>
            <a:lvl2pPr marL="0" indent="0">
              <a:lnSpc>
                <a:spcPct val="100000"/>
              </a:lnSpc>
              <a:spcBef>
                <a:spcPts val="450"/>
              </a:spcBef>
              <a:spcAft>
                <a:spcPts val="225"/>
              </a:spcAft>
              <a:buNone/>
              <a:tabLst/>
              <a:defRPr sz="900"/>
            </a:lvl2pPr>
            <a:lvl3pPr marL="100045" indent="-100045">
              <a:lnSpc>
                <a:spcPct val="100000"/>
              </a:lnSpc>
              <a:spcBef>
                <a:spcPts val="0"/>
              </a:spcBef>
              <a:spcAft>
                <a:spcPts val="225"/>
              </a:spcAft>
              <a:buClr>
                <a:schemeClr val="accent1"/>
              </a:buClr>
              <a:tabLst/>
              <a:defRPr sz="900"/>
            </a:lvl3pPr>
            <a:lvl4pPr marL="200091" indent="-89922">
              <a:lnSpc>
                <a:spcPct val="100000"/>
              </a:lnSpc>
              <a:spcBef>
                <a:spcPts val="225"/>
              </a:spcBef>
              <a:spcAft>
                <a:spcPts val="0"/>
              </a:spcAft>
              <a:buFont typeface=".AppleSystemUIFont" charset="-120"/>
              <a:buChar char="–"/>
              <a:tabLst/>
              <a:defRPr sz="900"/>
            </a:lvl4pPr>
            <a:lvl5pPr marL="170316" indent="-70270">
              <a:lnSpc>
                <a:spcPct val="100000"/>
              </a:lnSpc>
              <a:spcBef>
                <a:spcPts val="225"/>
              </a:spcBef>
              <a:buFont typeface="+mj-lt"/>
              <a:buAutoNum type="arabicPeriod"/>
              <a:tabLst/>
              <a:defRPr sz="900"/>
            </a:lvl5pPr>
          </a:lstStyle>
          <a:p>
            <a:pPr lvl="0"/>
            <a:r>
              <a:rPr lang="en-US" smtClean="0"/>
              <a:t>Click to edit Master text styles</a:t>
            </a:r>
          </a:p>
        </p:txBody>
      </p:sp>
      <p:sp>
        <p:nvSpPr>
          <p:cNvPr id="269" name="Text Placeholder 5"/>
          <p:cNvSpPr>
            <a:spLocks noGrp="1"/>
          </p:cNvSpPr>
          <p:nvPr>
            <p:ph type="body" sz="quarter" idx="12"/>
          </p:nvPr>
        </p:nvSpPr>
        <p:spPr>
          <a:xfrm>
            <a:off x="691237" y="2646646"/>
            <a:ext cx="3789907" cy="2915117"/>
          </a:xfrm>
        </p:spPr>
        <p:txBody>
          <a:bodyPr lIns="0" tIns="0" rIns="0" bIns="0" numCol="1" spcCol="236340">
            <a:noAutofit/>
          </a:bodyPr>
          <a:lstStyle>
            <a:lvl1pPr marL="0" indent="0">
              <a:lnSpc>
                <a:spcPct val="100000"/>
              </a:lnSpc>
              <a:spcBef>
                <a:spcPts val="450"/>
              </a:spcBef>
              <a:spcAft>
                <a:spcPts val="225"/>
              </a:spcAft>
              <a:buNone/>
              <a:defRPr sz="1200">
                <a:solidFill>
                  <a:schemeClr val="tx1"/>
                </a:solidFill>
              </a:defRPr>
            </a:lvl1pPr>
            <a:lvl2pPr marL="128630" indent="-128630">
              <a:lnSpc>
                <a:spcPct val="100000"/>
              </a:lnSpc>
              <a:spcBef>
                <a:spcPts val="450"/>
              </a:spcBef>
              <a:spcAft>
                <a:spcPts val="225"/>
              </a:spcAft>
              <a:buFont typeface="Arial" charset="0"/>
              <a:buChar char="•"/>
              <a:tabLst/>
              <a:defRPr sz="1200">
                <a:solidFill>
                  <a:schemeClr val="tx1"/>
                </a:solidFill>
              </a:defRPr>
            </a:lvl2pPr>
            <a:lvl3pPr marL="220338" indent="-95282">
              <a:lnSpc>
                <a:spcPct val="100000"/>
              </a:lnSpc>
              <a:spcBef>
                <a:spcPts val="450"/>
              </a:spcBef>
              <a:spcAft>
                <a:spcPts val="225"/>
              </a:spcAft>
              <a:buClr>
                <a:schemeClr val="accent1"/>
              </a:buClr>
              <a:tabLst/>
              <a:defRPr sz="1200">
                <a:solidFill>
                  <a:schemeClr val="tx1"/>
                </a:solidFill>
              </a:defRPr>
            </a:lvl3pPr>
            <a:lvl4pPr marL="339441" indent="-107192">
              <a:lnSpc>
                <a:spcPct val="100000"/>
              </a:lnSpc>
              <a:spcBef>
                <a:spcPts val="450"/>
              </a:spcBef>
              <a:spcAft>
                <a:spcPts val="0"/>
              </a:spcAft>
              <a:buFont typeface=".AppleSystemUIFont" charset="-120"/>
              <a:buChar char="–"/>
              <a:tabLst/>
              <a:defRPr sz="1200">
                <a:solidFill>
                  <a:schemeClr val="tx1"/>
                </a:solidFill>
              </a:defRPr>
            </a:lvl4pPr>
            <a:lvl5pPr marL="452587" indent="-131012">
              <a:lnSpc>
                <a:spcPct val="100000"/>
              </a:lnSpc>
              <a:spcBef>
                <a:spcPts val="450"/>
              </a:spcBef>
              <a:buFont typeface="+mj-lt"/>
              <a:buAutoNum type="arabicPeriod"/>
              <a:tabLst/>
              <a:defRPr sz="12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0" name="Rounded Rectangle 269"/>
          <p:cNvSpPr/>
          <p:nvPr/>
        </p:nvSpPr>
        <p:spPr>
          <a:xfrm>
            <a:off x="460051" y="477441"/>
            <a:ext cx="8283816" cy="230051"/>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0030" tIns="30015" rIns="60030" bIns="30015" rtlCol="0" anchor="ctr"/>
          <a:lstStyle/>
          <a:p>
            <a:pPr algn="ctr"/>
            <a:endParaRPr lang="en-US" sz="900"/>
          </a:p>
        </p:txBody>
      </p:sp>
      <p:sp>
        <p:nvSpPr>
          <p:cNvPr id="271" name="TextBox 270"/>
          <p:cNvSpPr txBox="1"/>
          <p:nvPr/>
        </p:nvSpPr>
        <p:spPr>
          <a:xfrm>
            <a:off x="7715771" y="552028"/>
            <a:ext cx="878584" cy="92333"/>
          </a:xfrm>
          <a:prstGeom prst="rect">
            <a:avLst/>
          </a:prstGeom>
          <a:noFill/>
        </p:spPr>
        <p:txBody>
          <a:bodyPr wrap="square" lIns="0" tIns="0" rIns="0" bIns="0" rtlCol="0">
            <a:spAutoFit/>
          </a:bodyPr>
          <a:lstStyle/>
          <a:p>
            <a:pPr marL="0" marR="0" lvl="0" indent="0" algn="r" defTabSz="685993" rtl="0" eaLnBrk="1" fontAlgn="auto" latinLnBrk="0" hangingPunct="1">
              <a:lnSpc>
                <a:spcPct val="100000"/>
              </a:lnSpc>
              <a:spcBef>
                <a:spcPts val="0"/>
              </a:spcBef>
              <a:spcAft>
                <a:spcPts val="0"/>
              </a:spcAft>
              <a:buClrTx/>
              <a:buSzTx/>
              <a:buFontTx/>
              <a:buNone/>
              <a:tabLst/>
              <a:defRPr/>
            </a:pPr>
            <a:fld id="{15B00FCE-1FC4-5243-BFE3-0A2F0D5084C4}" type="slidenum">
              <a:rPr lang="en-US" sz="600" smtClean="0">
                <a:solidFill>
                  <a:schemeClr val="bg1"/>
                </a:solidFill>
              </a:rPr>
              <a:pPr marL="0" marR="0" lvl="0" indent="0" algn="r" defTabSz="685993" rtl="0" eaLnBrk="1" fontAlgn="auto" latinLnBrk="0" hangingPunct="1">
                <a:lnSpc>
                  <a:spcPct val="100000"/>
                </a:lnSpc>
                <a:spcBef>
                  <a:spcPts val="0"/>
                </a:spcBef>
                <a:spcAft>
                  <a:spcPts val="0"/>
                </a:spcAft>
                <a:buClrTx/>
                <a:buSzTx/>
                <a:buFontTx/>
                <a:buNone/>
                <a:tabLst/>
                <a:defRPr/>
              </a:pPr>
              <a:t>‹#›</a:t>
            </a:fld>
            <a:endParaRPr lang="en-US" sz="600" dirty="0" smtClean="0">
              <a:solidFill>
                <a:schemeClr val="bg1"/>
              </a:solidFill>
            </a:endParaRPr>
          </a:p>
        </p:txBody>
      </p:sp>
      <p:sp>
        <p:nvSpPr>
          <p:cNvPr id="272" name="Text Placeholder 9"/>
          <p:cNvSpPr>
            <a:spLocks noGrp="1"/>
          </p:cNvSpPr>
          <p:nvPr>
            <p:ph type="body" sz="quarter" idx="11"/>
          </p:nvPr>
        </p:nvSpPr>
        <p:spPr>
          <a:xfrm>
            <a:off x="704918" y="479726"/>
            <a:ext cx="4051365" cy="227766"/>
          </a:xfrm>
        </p:spPr>
        <p:txBody>
          <a:bodyPr lIns="0" tIns="0" rIns="0" bIns="0" anchor="ctr" anchorCtr="0">
            <a:noAutofit/>
          </a:bodyPr>
          <a:lstStyle>
            <a:lvl1pPr marL="0" indent="0">
              <a:buNone/>
              <a:defRPr sz="600" cap="all" baseline="0">
                <a:solidFill>
                  <a:schemeClr val="bg1"/>
                </a:solidFill>
              </a:defRPr>
            </a:lvl1pPr>
          </a:lstStyle>
          <a:p>
            <a:pPr lvl="0"/>
            <a:r>
              <a:rPr lang="en-US" smtClean="0"/>
              <a:t>Click to edit Master text styles</a:t>
            </a:r>
          </a:p>
        </p:txBody>
      </p:sp>
    </p:spTree>
    <p:extLst>
      <p:ext uri="{BB962C8B-B14F-4D97-AF65-F5344CB8AC3E}">
        <p14:creationId xmlns:p14="http://schemas.microsoft.com/office/powerpoint/2010/main" val="10494679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Title, text 2 column and image">
    <p:bg>
      <p:bgPr>
        <a:solidFill>
          <a:schemeClr val="bg1"/>
        </a:solidFill>
        <a:effectLst/>
      </p:bgPr>
    </p:bg>
    <p:spTree>
      <p:nvGrpSpPr>
        <p:cNvPr id="1" name=""/>
        <p:cNvGrpSpPr/>
        <p:nvPr/>
      </p:nvGrpSpPr>
      <p:grpSpPr>
        <a:xfrm>
          <a:off x="0" y="0"/>
          <a:ext cx="0" cy="0"/>
          <a:chOff x="0" y="0"/>
          <a:chExt cx="0" cy="0"/>
        </a:xfrm>
      </p:grpSpPr>
      <p:grpSp>
        <p:nvGrpSpPr>
          <p:cNvPr id="6" name="Group 5"/>
          <p:cNvGrpSpPr/>
          <p:nvPr/>
        </p:nvGrpSpPr>
        <p:grpSpPr>
          <a:xfrm>
            <a:off x="151705" y="-6674"/>
            <a:ext cx="8978333" cy="1866761"/>
            <a:chOff x="342900" y="101600"/>
            <a:chExt cx="13679488" cy="2841625"/>
          </a:xfrm>
        </p:grpSpPr>
        <p:sp>
          <p:nvSpPr>
            <p:cNvPr id="34" name="AutoShape 1"/>
            <p:cNvSpPr>
              <a:spLocks/>
            </p:cNvSpPr>
            <p:nvPr userDrawn="1"/>
          </p:nvSpPr>
          <p:spPr bwMode="auto">
            <a:xfrm>
              <a:off x="2971800" y="101600"/>
              <a:ext cx="293688" cy="258763"/>
            </a:xfrm>
            <a:custGeom>
              <a:avLst/>
              <a:gdLst/>
              <a:ahLst/>
              <a:cxnLst/>
              <a:rect l="0" t="0" r="r" b="b"/>
              <a:pathLst>
                <a:path w="21600" h="21600">
                  <a:moveTo>
                    <a:pt x="0" y="0"/>
                  </a:moveTo>
                  <a:lnTo>
                    <a:pt x="66" y="21600"/>
                  </a:lnTo>
                  <a:lnTo>
                    <a:pt x="21600" y="21516"/>
                  </a:lnTo>
                  <a:lnTo>
                    <a:pt x="21534" y="0"/>
                  </a:lnTo>
                  <a:cubicBezTo>
                    <a:pt x="21534" y="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 name="AutoShape 2"/>
            <p:cNvSpPr>
              <a:spLocks/>
            </p:cNvSpPr>
            <p:nvPr userDrawn="1"/>
          </p:nvSpPr>
          <p:spPr bwMode="auto">
            <a:xfrm>
              <a:off x="2095500" y="101600"/>
              <a:ext cx="293688" cy="261938"/>
            </a:xfrm>
            <a:custGeom>
              <a:avLst/>
              <a:gdLst/>
              <a:ahLst/>
              <a:cxnLst/>
              <a:rect l="0" t="0" r="r" b="b"/>
              <a:pathLst>
                <a:path w="21600" h="21600">
                  <a:moveTo>
                    <a:pt x="0" y="0"/>
                  </a:moveTo>
                  <a:lnTo>
                    <a:pt x="67" y="21600"/>
                  </a:lnTo>
                  <a:lnTo>
                    <a:pt x="21600" y="21515"/>
                  </a:lnTo>
                  <a:lnTo>
                    <a:pt x="21533" y="0"/>
                  </a:lnTo>
                  <a:cubicBezTo>
                    <a:pt x="21533" y="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6" name="AutoShape 3"/>
            <p:cNvSpPr>
              <a:spLocks/>
            </p:cNvSpPr>
            <p:nvPr userDrawn="1"/>
          </p:nvSpPr>
          <p:spPr bwMode="auto">
            <a:xfrm>
              <a:off x="2669540" y="617220"/>
              <a:ext cx="293688" cy="293688"/>
            </a:xfrm>
            <a:custGeom>
              <a:avLst/>
              <a:gdLst/>
              <a:ahLst/>
              <a:cxnLst/>
              <a:rect l="0" t="0" r="r" b="b"/>
              <a:pathLst>
                <a:path w="21600" h="21600">
                  <a:moveTo>
                    <a:pt x="21524" y="0"/>
                  </a:moveTo>
                  <a:lnTo>
                    <a:pt x="21600" y="21524"/>
                  </a:lnTo>
                  <a:lnTo>
                    <a:pt x="76" y="21600"/>
                  </a:lnTo>
                  <a:lnTo>
                    <a:pt x="0" y="76"/>
                  </a:lnTo>
                  <a:cubicBezTo>
                    <a:pt x="0" y="76"/>
                    <a:pt x="21524" y="0"/>
                    <a:pt x="21524" y="0"/>
                  </a:cubicBezTo>
                  <a:close/>
                  <a:moveTo>
                    <a:pt x="21524"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7" name="AutoShape 4"/>
            <p:cNvSpPr>
              <a:spLocks/>
            </p:cNvSpPr>
            <p:nvPr userDrawn="1"/>
          </p:nvSpPr>
          <p:spPr bwMode="auto">
            <a:xfrm>
              <a:off x="342900" y="24130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8" name="AutoShape 5"/>
            <p:cNvSpPr>
              <a:spLocks/>
            </p:cNvSpPr>
            <p:nvPr userDrawn="1"/>
          </p:nvSpPr>
          <p:spPr bwMode="auto">
            <a:xfrm>
              <a:off x="927100" y="2705100"/>
              <a:ext cx="293688" cy="238125"/>
            </a:xfrm>
            <a:custGeom>
              <a:avLst/>
              <a:gdLst/>
              <a:ahLst/>
              <a:cxnLst/>
              <a:rect l="0" t="0" r="r" b="b"/>
              <a:pathLst>
                <a:path w="21600" h="21600">
                  <a:moveTo>
                    <a:pt x="0" y="93"/>
                  </a:moveTo>
                  <a:lnTo>
                    <a:pt x="61" y="21600"/>
                  </a:lnTo>
                  <a:lnTo>
                    <a:pt x="21600" y="21600"/>
                  </a:lnTo>
                  <a:lnTo>
                    <a:pt x="21539" y="0"/>
                  </a:lnTo>
                  <a:cubicBezTo>
                    <a:pt x="21539" y="0"/>
                    <a:pt x="0" y="93"/>
                    <a:pt x="0" y="93"/>
                  </a:cubicBezTo>
                  <a:close/>
                  <a:moveTo>
                    <a:pt x="0" y="93"/>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 name="AutoShape 6"/>
            <p:cNvSpPr>
              <a:spLocks/>
            </p:cNvSpPr>
            <p:nvPr userDrawn="1"/>
          </p:nvSpPr>
          <p:spPr bwMode="auto">
            <a:xfrm>
              <a:off x="9626600" y="114300"/>
              <a:ext cx="293688" cy="274638"/>
            </a:xfrm>
            <a:custGeom>
              <a:avLst/>
              <a:gdLst/>
              <a:ahLst/>
              <a:cxnLst/>
              <a:rect l="0" t="0" r="r" b="b"/>
              <a:pathLst>
                <a:path w="21600" h="21600">
                  <a:moveTo>
                    <a:pt x="0" y="0"/>
                  </a:moveTo>
                  <a:lnTo>
                    <a:pt x="71" y="21600"/>
                  </a:lnTo>
                  <a:lnTo>
                    <a:pt x="21600" y="21519"/>
                  </a:lnTo>
                  <a:lnTo>
                    <a:pt x="21529" y="0"/>
                  </a:lnTo>
                  <a:cubicBezTo>
                    <a:pt x="21529" y="0"/>
                    <a:pt x="0" y="0"/>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0" name="AutoShape 7"/>
            <p:cNvSpPr>
              <a:spLocks/>
            </p:cNvSpPr>
            <p:nvPr userDrawn="1"/>
          </p:nvSpPr>
          <p:spPr bwMode="auto">
            <a:xfrm>
              <a:off x="9334500" y="114300"/>
              <a:ext cx="293688" cy="274638"/>
            </a:xfrm>
            <a:custGeom>
              <a:avLst/>
              <a:gdLst/>
              <a:ahLst/>
              <a:cxnLst/>
              <a:rect l="0" t="0" r="r" b="b"/>
              <a:pathLst>
                <a:path w="21600" h="21600">
                  <a:moveTo>
                    <a:pt x="0" y="0"/>
                  </a:moveTo>
                  <a:lnTo>
                    <a:pt x="70" y="21600"/>
                  </a:lnTo>
                  <a:lnTo>
                    <a:pt x="21600" y="21520"/>
                  </a:lnTo>
                  <a:lnTo>
                    <a:pt x="21529" y="0"/>
                  </a:lnTo>
                  <a:cubicBezTo>
                    <a:pt x="21529" y="0"/>
                    <a:pt x="0" y="0"/>
                    <a:pt x="0" y="0"/>
                  </a:cubicBezTo>
                  <a:close/>
                  <a:moveTo>
                    <a:pt x="0" y="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1" name="AutoShape 8"/>
            <p:cNvSpPr>
              <a:spLocks/>
            </p:cNvSpPr>
            <p:nvPr userDrawn="1"/>
          </p:nvSpPr>
          <p:spPr bwMode="auto">
            <a:xfrm>
              <a:off x="11976100" y="3810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2" name="AutoShape 9"/>
            <p:cNvSpPr>
              <a:spLocks/>
            </p:cNvSpPr>
            <p:nvPr userDrawn="1"/>
          </p:nvSpPr>
          <p:spPr bwMode="auto">
            <a:xfrm>
              <a:off x="9042400" y="3810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3" name="AutoShape 10"/>
            <p:cNvSpPr>
              <a:spLocks/>
            </p:cNvSpPr>
            <p:nvPr userDrawn="1"/>
          </p:nvSpPr>
          <p:spPr bwMode="auto">
            <a:xfrm>
              <a:off x="8458200" y="3937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4" name="AutoShape 11"/>
            <p:cNvSpPr>
              <a:spLocks/>
            </p:cNvSpPr>
            <p:nvPr userDrawn="1"/>
          </p:nvSpPr>
          <p:spPr bwMode="auto">
            <a:xfrm>
              <a:off x="11087100" y="6731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 name="AutoShape 12"/>
            <p:cNvSpPr>
              <a:spLocks/>
            </p:cNvSpPr>
            <p:nvPr userDrawn="1"/>
          </p:nvSpPr>
          <p:spPr bwMode="auto">
            <a:xfrm>
              <a:off x="12268200" y="9652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6" name="AutoShape 13"/>
            <p:cNvSpPr>
              <a:spLocks/>
            </p:cNvSpPr>
            <p:nvPr userDrawn="1"/>
          </p:nvSpPr>
          <p:spPr bwMode="auto">
            <a:xfrm>
              <a:off x="11684000" y="9652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7" name="AutoShape 14"/>
            <p:cNvSpPr>
              <a:spLocks/>
            </p:cNvSpPr>
            <p:nvPr userDrawn="1"/>
          </p:nvSpPr>
          <p:spPr bwMode="auto">
            <a:xfrm>
              <a:off x="11087100" y="9652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8" name="AutoShape 15"/>
            <p:cNvSpPr>
              <a:spLocks/>
            </p:cNvSpPr>
            <p:nvPr userDrawn="1"/>
          </p:nvSpPr>
          <p:spPr bwMode="auto">
            <a:xfrm>
              <a:off x="10210800" y="9652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9" name="AutoShape 16"/>
            <p:cNvSpPr>
              <a:spLocks/>
            </p:cNvSpPr>
            <p:nvPr userDrawn="1"/>
          </p:nvSpPr>
          <p:spPr bwMode="auto">
            <a:xfrm>
              <a:off x="8750300" y="9779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 name="AutoShape 17"/>
            <p:cNvSpPr>
              <a:spLocks/>
            </p:cNvSpPr>
            <p:nvPr userDrawn="1"/>
          </p:nvSpPr>
          <p:spPr bwMode="auto">
            <a:xfrm>
              <a:off x="11976100" y="12573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1" name="AutoShape 18"/>
            <p:cNvSpPr>
              <a:spLocks/>
            </p:cNvSpPr>
            <p:nvPr userDrawn="1"/>
          </p:nvSpPr>
          <p:spPr bwMode="auto">
            <a:xfrm>
              <a:off x="10795000" y="12573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2" name="AutoShape 19"/>
            <p:cNvSpPr>
              <a:spLocks/>
            </p:cNvSpPr>
            <p:nvPr userDrawn="1"/>
          </p:nvSpPr>
          <p:spPr bwMode="auto">
            <a:xfrm>
              <a:off x="12268200" y="1547813"/>
              <a:ext cx="293688" cy="295275"/>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3" name="AutoShape 20"/>
            <p:cNvSpPr>
              <a:spLocks/>
            </p:cNvSpPr>
            <p:nvPr userDrawn="1"/>
          </p:nvSpPr>
          <p:spPr bwMode="auto">
            <a:xfrm>
              <a:off x="11976100" y="1547813"/>
              <a:ext cx="293688" cy="295275"/>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4" name="AutoShape 21"/>
            <p:cNvSpPr>
              <a:spLocks/>
            </p:cNvSpPr>
            <p:nvPr userDrawn="1"/>
          </p:nvSpPr>
          <p:spPr bwMode="auto">
            <a:xfrm>
              <a:off x="13728700" y="1841500"/>
              <a:ext cx="293688" cy="274638"/>
            </a:xfrm>
            <a:custGeom>
              <a:avLst/>
              <a:gdLst/>
              <a:ahLst/>
              <a:cxnLst/>
              <a:rect l="0" t="0" r="r" b="b"/>
              <a:pathLst>
                <a:path w="21600" h="21600">
                  <a:moveTo>
                    <a:pt x="0" y="80"/>
                  </a:moveTo>
                  <a:lnTo>
                    <a:pt x="70" y="21600"/>
                  </a:lnTo>
                  <a:lnTo>
                    <a:pt x="21600" y="21600"/>
                  </a:lnTo>
                  <a:lnTo>
                    <a:pt x="21530" y="0"/>
                  </a:lnTo>
                  <a:cubicBezTo>
                    <a:pt x="21530" y="0"/>
                    <a:pt x="0" y="80"/>
                    <a:pt x="0" y="80"/>
                  </a:cubicBezTo>
                  <a:close/>
                  <a:moveTo>
                    <a:pt x="0" y="8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5" name="AutoShape 22"/>
            <p:cNvSpPr>
              <a:spLocks/>
            </p:cNvSpPr>
            <p:nvPr userDrawn="1"/>
          </p:nvSpPr>
          <p:spPr bwMode="auto">
            <a:xfrm>
              <a:off x="13436600" y="1841500"/>
              <a:ext cx="293688" cy="274638"/>
            </a:xfrm>
            <a:custGeom>
              <a:avLst/>
              <a:gdLst/>
              <a:ahLst/>
              <a:cxnLst/>
              <a:rect l="0" t="0" r="r" b="b"/>
              <a:pathLst>
                <a:path w="21600" h="21600">
                  <a:moveTo>
                    <a:pt x="0" y="80"/>
                  </a:moveTo>
                  <a:lnTo>
                    <a:pt x="71" y="21600"/>
                  </a:lnTo>
                  <a:lnTo>
                    <a:pt x="21600" y="21600"/>
                  </a:lnTo>
                  <a:lnTo>
                    <a:pt x="21530" y="0"/>
                  </a:lnTo>
                  <a:cubicBezTo>
                    <a:pt x="21530" y="0"/>
                    <a:pt x="0" y="80"/>
                    <a:pt x="0" y="80"/>
                  </a:cubicBezTo>
                  <a:close/>
                  <a:moveTo>
                    <a:pt x="0" y="8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57" name="Oval 56"/>
          <p:cNvSpPr/>
          <p:nvPr/>
        </p:nvSpPr>
        <p:spPr>
          <a:xfrm>
            <a:off x="5188912" y="2132206"/>
            <a:ext cx="3071650" cy="30744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60030" tIns="30015" rIns="60030" bIns="30015" rtlCol="0" anchor="ctr"/>
          <a:lstStyle/>
          <a:p>
            <a:pPr algn="ctr"/>
            <a:endParaRPr lang="en-US"/>
          </a:p>
        </p:txBody>
      </p:sp>
      <p:sp>
        <p:nvSpPr>
          <p:cNvPr id="2" name="Title 1"/>
          <p:cNvSpPr>
            <a:spLocks noGrp="1"/>
          </p:cNvSpPr>
          <p:nvPr>
            <p:ph type="ctrTitle"/>
          </p:nvPr>
        </p:nvSpPr>
        <p:spPr>
          <a:xfrm>
            <a:off x="705278" y="1112500"/>
            <a:ext cx="3918168" cy="1046440"/>
          </a:xfrm>
        </p:spPr>
        <p:txBody>
          <a:bodyPr lIns="0" tIns="0" rIns="0" bIns="0" anchor="t" anchorCtr="0">
            <a:noAutofit/>
          </a:bodyPr>
          <a:lstStyle>
            <a:lvl1pPr marL="0" indent="0" algn="l">
              <a:lnSpc>
                <a:spcPts val="3414"/>
              </a:lnSpc>
              <a:tabLst>
                <a:tab pos="946860" algn="l"/>
                <a:tab pos="1399447" algn="l"/>
              </a:tabLst>
              <a:defRPr sz="3000">
                <a:solidFill>
                  <a:schemeClr val="accent1"/>
                </a:solidFill>
              </a:defRPr>
            </a:lvl1pPr>
          </a:lstStyle>
          <a:p>
            <a:r>
              <a:rPr lang="en-US" smtClean="0"/>
              <a:t>Click to edit Master title style</a:t>
            </a:r>
            <a:endParaRPr lang="en-US" dirty="0"/>
          </a:p>
        </p:txBody>
      </p:sp>
      <p:sp>
        <p:nvSpPr>
          <p:cNvPr id="162" name="Text Placeholder 5"/>
          <p:cNvSpPr>
            <a:spLocks noGrp="1"/>
          </p:cNvSpPr>
          <p:nvPr>
            <p:ph type="body" sz="quarter" idx="12"/>
          </p:nvPr>
        </p:nvSpPr>
        <p:spPr>
          <a:xfrm>
            <a:off x="705278" y="2358208"/>
            <a:ext cx="3849218" cy="3896339"/>
          </a:xfrm>
        </p:spPr>
        <p:txBody>
          <a:bodyPr lIns="0" tIns="0" rIns="0" bIns="0" numCol="1" spcCol="472680">
            <a:noAutofit/>
          </a:bodyPr>
          <a:lstStyle>
            <a:lvl1pPr marL="0" indent="0">
              <a:lnSpc>
                <a:spcPct val="100000"/>
              </a:lnSpc>
              <a:spcBef>
                <a:spcPts val="450"/>
              </a:spcBef>
              <a:spcAft>
                <a:spcPts val="225"/>
              </a:spcAft>
              <a:buNone/>
              <a:defRPr sz="1400">
                <a:solidFill>
                  <a:schemeClr val="accent1"/>
                </a:solidFill>
              </a:defRPr>
            </a:lvl1pPr>
            <a:lvl2pPr marL="0" indent="0">
              <a:lnSpc>
                <a:spcPct val="100000"/>
              </a:lnSpc>
              <a:spcBef>
                <a:spcPts val="450"/>
              </a:spcBef>
              <a:spcAft>
                <a:spcPts val="225"/>
              </a:spcAft>
              <a:buFont typeface="Arial" charset="0"/>
              <a:buNone/>
              <a:tabLst/>
              <a:defRPr sz="1200">
                <a:solidFill>
                  <a:schemeClr val="tx1"/>
                </a:solidFill>
              </a:defRPr>
            </a:lvl2pPr>
            <a:lvl3pPr marL="101237" indent="-95282">
              <a:lnSpc>
                <a:spcPct val="100000"/>
              </a:lnSpc>
              <a:spcBef>
                <a:spcPts val="450"/>
              </a:spcBef>
              <a:spcAft>
                <a:spcPts val="225"/>
              </a:spcAft>
              <a:buClr>
                <a:schemeClr val="accent1"/>
              </a:buClr>
              <a:tabLst/>
              <a:defRPr sz="1200">
                <a:solidFill>
                  <a:schemeClr val="tx1"/>
                </a:solidFill>
              </a:defRPr>
            </a:lvl3pPr>
            <a:lvl4pPr marL="220338" indent="-107192">
              <a:lnSpc>
                <a:spcPct val="100000"/>
              </a:lnSpc>
              <a:spcBef>
                <a:spcPts val="450"/>
              </a:spcBef>
              <a:spcAft>
                <a:spcPts val="0"/>
              </a:spcAft>
              <a:buFont typeface=".AppleSystemUIFont" charset="-120"/>
              <a:buChar char="–"/>
              <a:tabLst/>
              <a:defRPr sz="1200">
                <a:solidFill>
                  <a:schemeClr val="tx1"/>
                </a:solidFill>
              </a:defRPr>
            </a:lvl4pPr>
            <a:lvl5pPr marL="339441" indent="-131012">
              <a:lnSpc>
                <a:spcPct val="100000"/>
              </a:lnSpc>
              <a:spcBef>
                <a:spcPts val="450"/>
              </a:spcBef>
              <a:buFont typeface="+mj-lt"/>
              <a:buAutoNum type="arabicPeriod"/>
              <a:tabLst/>
              <a:defRPr sz="12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ext Placeholder 9"/>
          <p:cNvSpPr>
            <a:spLocks noGrp="1"/>
          </p:cNvSpPr>
          <p:nvPr>
            <p:ph type="body" sz="quarter" idx="11"/>
          </p:nvPr>
        </p:nvSpPr>
        <p:spPr>
          <a:xfrm>
            <a:off x="705278" y="448287"/>
            <a:ext cx="4051365" cy="269082"/>
          </a:xfrm>
        </p:spPr>
        <p:txBody>
          <a:bodyPr lIns="0" tIns="0" rIns="0" bIns="0" anchor="ctr" anchorCtr="0">
            <a:noAutofit/>
          </a:bodyPr>
          <a:lstStyle>
            <a:lvl1pPr marL="0" indent="0">
              <a:buNone/>
              <a:defRPr sz="600" cap="all" baseline="0">
                <a:solidFill>
                  <a:schemeClr val="accent1"/>
                </a:solidFill>
              </a:defRPr>
            </a:lvl1pPr>
          </a:lstStyle>
          <a:p>
            <a:pPr lvl="0"/>
            <a:r>
              <a:rPr lang="en-US" smtClean="0"/>
              <a:t>Click to edit Master text styles</a:t>
            </a:r>
          </a:p>
        </p:txBody>
      </p:sp>
      <p:sp>
        <p:nvSpPr>
          <p:cNvPr id="32" name="Picture Placeholder 10"/>
          <p:cNvSpPr>
            <a:spLocks noGrp="1" noChangeAspect="1"/>
          </p:cNvSpPr>
          <p:nvPr>
            <p:ph type="pic" sz="quarter" idx="14"/>
          </p:nvPr>
        </p:nvSpPr>
        <p:spPr>
          <a:xfrm>
            <a:off x="5194527" y="3180095"/>
            <a:ext cx="3071650" cy="3074453"/>
          </a:xfrm>
          <a:prstGeom prst="ellipse">
            <a:avLst/>
          </a:prstGeom>
          <a:solidFill>
            <a:schemeClr val="accent4"/>
          </a:solidFill>
        </p:spPr>
        <p:txBody>
          <a:bodyPr anchor="ctr" anchorCtr="0">
            <a:noAutofit/>
          </a:bodyPr>
          <a:lstStyle>
            <a:lvl1pPr marL="0" indent="0" algn="ctr">
              <a:buNone/>
              <a:defRPr sz="700"/>
            </a:lvl1pPr>
          </a:lstStyle>
          <a:p>
            <a:r>
              <a:rPr lang="en-US" smtClean="0"/>
              <a:t>Click icon to add picture</a:t>
            </a:r>
            <a:endParaRPr lang="en-US"/>
          </a:p>
        </p:txBody>
      </p:sp>
      <p:sp>
        <p:nvSpPr>
          <p:cNvPr id="33" name="TextBox 32"/>
          <p:cNvSpPr txBox="1"/>
          <p:nvPr/>
        </p:nvSpPr>
        <p:spPr>
          <a:xfrm>
            <a:off x="7688164" y="518875"/>
            <a:ext cx="878584" cy="92333"/>
          </a:xfrm>
          <a:prstGeom prst="rect">
            <a:avLst/>
          </a:prstGeom>
          <a:noFill/>
        </p:spPr>
        <p:txBody>
          <a:bodyPr wrap="square" lIns="0" tIns="0" rIns="0" bIns="0" rtlCol="0">
            <a:spAutoFit/>
          </a:bodyPr>
          <a:lstStyle/>
          <a:p>
            <a:pPr marL="0" marR="0" lvl="0" indent="0" algn="r" defTabSz="685993" rtl="0" eaLnBrk="1" fontAlgn="auto" latinLnBrk="0" hangingPunct="1">
              <a:lnSpc>
                <a:spcPct val="100000"/>
              </a:lnSpc>
              <a:spcBef>
                <a:spcPts val="0"/>
              </a:spcBef>
              <a:spcAft>
                <a:spcPts val="0"/>
              </a:spcAft>
              <a:buClrTx/>
              <a:buSzTx/>
              <a:buFontTx/>
              <a:buNone/>
              <a:tabLst/>
              <a:defRPr/>
            </a:pPr>
            <a:fld id="{15B00FCE-1FC4-5243-BFE3-0A2F0D5084C4}" type="slidenum">
              <a:rPr lang="en-US" sz="600" smtClean="0">
                <a:solidFill>
                  <a:schemeClr val="accent1"/>
                </a:solidFill>
              </a:rPr>
              <a:pPr marL="0" marR="0" lvl="0" indent="0" algn="r" defTabSz="685993" rtl="0" eaLnBrk="1" fontAlgn="auto" latinLnBrk="0" hangingPunct="1">
                <a:lnSpc>
                  <a:spcPct val="100000"/>
                </a:lnSpc>
                <a:spcBef>
                  <a:spcPts val="0"/>
                </a:spcBef>
                <a:spcAft>
                  <a:spcPts val="0"/>
                </a:spcAft>
                <a:buClrTx/>
                <a:buSzTx/>
                <a:buFontTx/>
                <a:buNone/>
                <a:tabLst/>
                <a:defRPr/>
              </a:pPr>
              <a:t>‹#›</a:t>
            </a:fld>
            <a:endParaRPr lang="en-US" sz="600" dirty="0" smtClean="0">
              <a:solidFill>
                <a:schemeClr val="accent1"/>
              </a:solidFill>
            </a:endParaRPr>
          </a:p>
        </p:txBody>
      </p:sp>
    </p:spTree>
    <p:extLst>
      <p:ext uri="{BB962C8B-B14F-4D97-AF65-F5344CB8AC3E}">
        <p14:creationId xmlns:p14="http://schemas.microsoft.com/office/powerpoint/2010/main" val="11247436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Title and large tex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04918" y="1115310"/>
            <a:ext cx="3918168" cy="1046440"/>
          </a:xfrm>
        </p:spPr>
        <p:txBody>
          <a:bodyPr lIns="0" tIns="0" rIns="0" bIns="0" anchor="t" anchorCtr="0">
            <a:noAutofit/>
          </a:bodyPr>
          <a:lstStyle>
            <a:lvl1pPr marL="0" indent="0" algn="l">
              <a:lnSpc>
                <a:spcPts val="3414"/>
              </a:lnSpc>
              <a:tabLst>
                <a:tab pos="946860" algn="l"/>
                <a:tab pos="1399447" algn="l"/>
              </a:tabLst>
              <a:defRPr sz="3000">
                <a:solidFill>
                  <a:schemeClr val="accent1"/>
                </a:solidFill>
              </a:defRPr>
            </a:lvl1pPr>
          </a:lstStyle>
          <a:p>
            <a:r>
              <a:rPr lang="en-US" smtClean="0"/>
              <a:t>Click to edit Master title style</a:t>
            </a:r>
            <a:endParaRPr lang="en-US" dirty="0"/>
          </a:p>
        </p:txBody>
      </p:sp>
      <p:sp>
        <p:nvSpPr>
          <p:cNvPr id="162" name="Text Placeholder 5"/>
          <p:cNvSpPr>
            <a:spLocks noGrp="1"/>
          </p:cNvSpPr>
          <p:nvPr>
            <p:ph type="body" sz="quarter" idx="12"/>
          </p:nvPr>
        </p:nvSpPr>
        <p:spPr>
          <a:xfrm>
            <a:off x="462512" y="2317367"/>
            <a:ext cx="8194877" cy="2915117"/>
          </a:xfrm>
        </p:spPr>
        <p:txBody>
          <a:bodyPr lIns="0" tIns="0" rIns="0" bIns="0" numCol="1" spcCol="472680">
            <a:noAutofit/>
          </a:bodyPr>
          <a:lstStyle>
            <a:lvl1pPr marL="256069" indent="0">
              <a:lnSpc>
                <a:spcPct val="100000"/>
              </a:lnSpc>
              <a:spcBef>
                <a:spcPts val="1970"/>
              </a:spcBef>
              <a:spcAft>
                <a:spcPts val="225"/>
              </a:spcAft>
              <a:buNone/>
              <a:tabLst/>
              <a:defRPr sz="2000">
                <a:solidFill>
                  <a:schemeClr val="tx1"/>
                </a:solidFill>
              </a:defRPr>
            </a:lvl1pPr>
            <a:lvl2pPr marL="238204" indent="-238204">
              <a:lnSpc>
                <a:spcPct val="100000"/>
              </a:lnSpc>
              <a:spcBef>
                <a:spcPts val="1970"/>
              </a:spcBef>
              <a:spcAft>
                <a:spcPts val="225"/>
              </a:spcAft>
              <a:buClr>
                <a:schemeClr val="accent1"/>
              </a:buClr>
              <a:buFont typeface="Arial" charset="0"/>
              <a:buChar char="•"/>
              <a:tabLst/>
              <a:defRPr sz="2000">
                <a:solidFill>
                  <a:schemeClr val="tx1"/>
                </a:solidFill>
              </a:defRPr>
            </a:lvl2pPr>
            <a:lvl3pPr marL="404946" indent="-136967">
              <a:lnSpc>
                <a:spcPct val="100000"/>
              </a:lnSpc>
              <a:spcBef>
                <a:spcPts val="1970"/>
              </a:spcBef>
              <a:spcAft>
                <a:spcPts val="225"/>
              </a:spcAft>
              <a:buClr>
                <a:schemeClr val="tx1"/>
              </a:buClr>
              <a:tabLst/>
              <a:defRPr sz="2000">
                <a:solidFill>
                  <a:schemeClr val="tx1"/>
                </a:solidFill>
              </a:defRPr>
            </a:lvl3pPr>
            <a:lvl4pPr marL="706607" indent="-293899">
              <a:lnSpc>
                <a:spcPct val="100000"/>
              </a:lnSpc>
              <a:spcBef>
                <a:spcPts val="1970"/>
              </a:spcBef>
              <a:spcAft>
                <a:spcPts val="0"/>
              </a:spcAft>
              <a:buFont typeface=".AppleSystemUIFont" charset="-120"/>
              <a:buChar char="–"/>
              <a:tabLst/>
              <a:defRPr sz="2000">
                <a:solidFill>
                  <a:schemeClr val="tx1"/>
                </a:solidFill>
              </a:defRPr>
            </a:lvl4pPr>
            <a:lvl5pPr marL="706607" indent="-293899">
              <a:lnSpc>
                <a:spcPct val="100000"/>
              </a:lnSpc>
              <a:spcBef>
                <a:spcPts val="1970"/>
              </a:spcBef>
              <a:buFont typeface="+mj-lt"/>
              <a:buAutoNum type="arabicPeriod"/>
              <a:tabLst/>
              <a:defRPr sz="20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grpSp>
        <p:nvGrpSpPr>
          <p:cNvPr id="163" name="Group 162"/>
          <p:cNvGrpSpPr/>
          <p:nvPr/>
        </p:nvGrpSpPr>
        <p:grpSpPr>
          <a:xfrm>
            <a:off x="385552" y="5994005"/>
            <a:ext cx="8193758" cy="592358"/>
            <a:chOff x="711200" y="9245600"/>
            <a:chExt cx="12484100" cy="901700"/>
          </a:xfrm>
        </p:grpSpPr>
        <p:sp>
          <p:nvSpPr>
            <p:cNvPr id="164" name="AutoShape 1"/>
            <p:cNvSpPr>
              <a:spLocks/>
            </p:cNvSpPr>
            <p:nvPr userDrawn="1"/>
          </p:nvSpPr>
          <p:spPr bwMode="auto">
            <a:xfrm>
              <a:off x="13106400" y="97917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5" name="AutoShape 2"/>
            <p:cNvSpPr>
              <a:spLocks/>
            </p:cNvSpPr>
            <p:nvPr userDrawn="1"/>
          </p:nvSpPr>
          <p:spPr bwMode="auto">
            <a:xfrm>
              <a:off x="13017500" y="100584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6" name="AutoShape 3"/>
            <p:cNvSpPr>
              <a:spLocks/>
            </p:cNvSpPr>
            <p:nvPr userDrawn="1"/>
          </p:nvSpPr>
          <p:spPr bwMode="auto">
            <a:xfrm>
              <a:off x="13017500" y="9880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7" name="AutoShape 4"/>
            <p:cNvSpPr>
              <a:spLocks/>
            </p:cNvSpPr>
            <p:nvPr userDrawn="1"/>
          </p:nvSpPr>
          <p:spPr bwMode="auto">
            <a:xfrm>
              <a:off x="13017500" y="97917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8" name="AutoShape 5"/>
            <p:cNvSpPr>
              <a:spLocks/>
            </p:cNvSpPr>
            <p:nvPr userDrawn="1"/>
          </p:nvSpPr>
          <p:spPr bwMode="auto">
            <a:xfrm>
              <a:off x="13017500" y="94234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9" name="AutoShape 6"/>
            <p:cNvSpPr>
              <a:spLocks/>
            </p:cNvSpPr>
            <p:nvPr userDrawn="1"/>
          </p:nvSpPr>
          <p:spPr bwMode="auto">
            <a:xfrm>
              <a:off x="129286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0" name="AutoShape 7"/>
            <p:cNvSpPr>
              <a:spLocks/>
            </p:cNvSpPr>
            <p:nvPr userDrawn="1"/>
          </p:nvSpPr>
          <p:spPr bwMode="auto">
            <a:xfrm>
              <a:off x="12928600" y="9880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1" name="AutoShape 8"/>
            <p:cNvSpPr>
              <a:spLocks/>
            </p:cNvSpPr>
            <p:nvPr userDrawn="1"/>
          </p:nvSpPr>
          <p:spPr bwMode="auto">
            <a:xfrm>
              <a:off x="12928600" y="97917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2" name="AutoShape 9"/>
            <p:cNvSpPr>
              <a:spLocks/>
            </p:cNvSpPr>
            <p:nvPr userDrawn="1"/>
          </p:nvSpPr>
          <p:spPr bwMode="auto">
            <a:xfrm>
              <a:off x="12293600" y="96139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3" name="AutoShape 10"/>
            <p:cNvSpPr>
              <a:spLocks/>
            </p:cNvSpPr>
            <p:nvPr userDrawn="1"/>
          </p:nvSpPr>
          <p:spPr bwMode="auto">
            <a:xfrm>
              <a:off x="12026900" y="9245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4" name="AutoShape 11"/>
            <p:cNvSpPr>
              <a:spLocks/>
            </p:cNvSpPr>
            <p:nvPr userDrawn="1"/>
          </p:nvSpPr>
          <p:spPr bwMode="auto">
            <a:xfrm>
              <a:off x="117475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5" name="AutoShape 12"/>
            <p:cNvSpPr>
              <a:spLocks/>
            </p:cNvSpPr>
            <p:nvPr userDrawn="1"/>
          </p:nvSpPr>
          <p:spPr bwMode="auto">
            <a:xfrm>
              <a:off x="11658600" y="94234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6" name="AutoShape 13"/>
            <p:cNvSpPr>
              <a:spLocks/>
            </p:cNvSpPr>
            <p:nvPr userDrawn="1"/>
          </p:nvSpPr>
          <p:spPr bwMode="auto">
            <a:xfrm>
              <a:off x="11658600" y="9245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7" name="AutoShape 14"/>
            <p:cNvSpPr>
              <a:spLocks/>
            </p:cNvSpPr>
            <p:nvPr userDrawn="1"/>
          </p:nvSpPr>
          <p:spPr bwMode="auto">
            <a:xfrm>
              <a:off x="113919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8" name="AutoShape 15"/>
            <p:cNvSpPr>
              <a:spLocks/>
            </p:cNvSpPr>
            <p:nvPr userDrawn="1"/>
          </p:nvSpPr>
          <p:spPr bwMode="auto">
            <a:xfrm>
              <a:off x="11214100" y="9245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9" name="AutoShape 16"/>
            <p:cNvSpPr>
              <a:spLocks/>
            </p:cNvSpPr>
            <p:nvPr userDrawn="1"/>
          </p:nvSpPr>
          <p:spPr bwMode="auto">
            <a:xfrm>
              <a:off x="11125200" y="9245600"/>
              <a:ext cx="88900" cy="889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0" name="AutoShape 17"/>
            <p:cNvSpPr>
              <a:spLocks/>
            </p:cNvSpPr>
            <p:nvPr userDrawn="1"/>
          </p:nvSpPr>
          <p:spPr bwMode="auto">
            <a:xfrm>
              <a:off x="7112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1" name="AutoShape 18"/>
            <p:cNvSpPr>
              <a:spLocks/>
            </p:cNvSpPr>
            <p:nvPr userDrawn="1"/>
          </p:nvSpPr>
          <p:spPr bwMode="auto">
            <a:xfrm>
              <a:off x="798513" y="9702800"/>
              <a:ext cx="90487"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2" name="AutoShape 19"/>
            <p:cNvSpPr>
              <a:spLocks/>
            </p:cNvSpPr>
            <p:nvPr userDrawn="1"/>
          </p:nvSpPr>
          <p:spPr bwMode="auto">
            <a:xfrm>
              <a:off x="977900" y="97028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3" name="AutoShape 20"/>
            <p:cNvSpPr>
              <a:spLocks/>
            </p:cNvSpPr>
            <p:nvPr userDrawn="1"/>
          </p:nvSpPr>
          <p:spPr bwMode="auto">
            <a:xfrm>
              <a:off x="9779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4" name="AutoShape 21"/>
            <p:cNvSpPr>
              <a:spLocks/>
            </p:cNvSpPr>
            <p:nvPr userDrawn="1"/>
          </p:nvSpPr>
          <p:spPr bwMode="auto">
            <a:xfrm>
              <a:off x="9779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5" name="AutoShape 22"/>
            <p:cNvSpPr>
              <a:spLocks/>
            </p:cNvSpPr>
            <p:nvPr userDrawn="1"/>
          </p:nvSpPr>
          <p:spPr bwMode="auto">
            <a:xfrm>
              <a:off x="10668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6" name="AutoShape 23"/>
            <p:cNvSpPr>
              <a:spLocks/>
            </p:cNvSpPr>
            <p:nvPr userDrawn="1"/>
          </p:nvSpPr>
          <p:spPr bwMode="auto">
            <a:xfrm>
              <a:off x="1066800" y="95123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7" name="AutoShape 24"/>
            <p:cNvSpPr>
              <a:spLocks/>
            </p:cNvSpPr>
            <p:nvPr userDrawn="1"/>
          </p:nvSpPr>
          <p:spPr bwMode="auto">
            <a:xfrm>
              <a:off x="10668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8" name="AutoShape 25"/>
            <p:cNvSpPr>
              <a:spLocks/>
            </p:cNvSpPr>
            <p:nvPr userDrawn="1"/>
          </p:nvSpPr>
          <p:spPr bwMode="auto">
            <a:xfrm>
              <a:off x="11684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9" name="AutoShape 26"/>
            <p:cNvSpPr>
              <a:spLocks/>
            </p:cNvSpPr>
            <p:nvPr userDrawn="1"/>
          </p:nvSpPr>
          <p:spPr bwMode="auto">
            <a:xfrm>
              <a:off x="17907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0" name="AutoShape 27"/>
            <p:cNvSpPr>
              <a:spLocks/>
            </p:cNvSpPr>
            <p:nvPr userDrawn="1"/>
          </p:nvSpPr>
          <p:spPr bwMode="auto">
            <a:xfrm>
              <a:off x="19685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1" name="AutoShape 28"/>
            <p:cNvSpPr>
              <a:spLocks/>
            </p:cNvSpPr>
            <p:nvPr userDrawn="1"/>
          </p:nvSpPr>
          <p:spPr bwMode="auto">
            <a:xfrm>
              <a:off x="20701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2" name="AutoShape 29"/>
            <p:cNvSpPr>
              <a:spLocks/>
            </p:cNvSpPr>
            <p:nvPr userDrawn="1"/>
          </p:nvSpPr>
          <p:spPr bwMode="auto">
            <a:xfrm>
              <a:off x="21590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3" name="AutoShape 30"/>
            <p:cNvSpPr>
              <a:spLocks/>
            </p:cNvSpPr>
            <p:nvPr userDrawn="1"/>
          </p:nvSpPr>
          <p:spPr bwMode="auto">
            <a:xfrm>
              <a:off x="23368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4" name="AutoShape 31"/>
            <p:cNvSpPr>
              <a:spLocks/>
            </p:cNvSpPr>
            <p:nvPr userDrawn="1"/>
          </p:nvSpPr>
          <p:spPr bwMode="auto">
            <a:xfrm>
              <a:off x="3236913" y="9791700"/>
              <a:ext cx="90487"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5" name="AutoShape 32"/>
            <p:cNvSpPr>
              <a:spLocks/>
            </p:cNvSpPr>
            <p:nvPr userDrawn="1"/>
          </p:nvSpPr>
          <p:spPr bwMode="auto">
            <a:xfrm>
              <a:off x="33274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6" name="AutoShape 33"/>
            <p:cNvSpPr>
              <a:spLocks/>
            </p:cNvSpPr>
            <p:nvPr userDrawn="1"/>
          </p:nvSpPr>
          <p:spPr bwMode="auto">
            <a:xfrm>
              <a:off x="33274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7" name="AutoShape 34"/>
            <p:cNvSpPr>
              <a:spLocks/>
            </p:cNvSpPr>
            <p:nvPr userDrawn="1"/>
          </p:nvSpPr>
          <p:spPr bwMode="auto">
            <a:xfrm>
              <a:off x="33274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8" name="AutoShape 35"/>
            <p:cNvSpPr>
              <a:spLocks/>
            </p:cNvSpPr>
            <p:nvPr userDrawn="1"/>
          </p:nvSpPr>
          <p:spPr bwMode="auto">
            <a:xfrm>
              <a:off x="33274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9" name="AutoShape 36"/>
            <p:cNvSpPr>
              <a:spLocks/>
            </p:cNvSpPr>
            <p:nvPr userDrawn="1"/>
          </p:nvSpPr>
          <p:spPr bwMode="auto">
            <a:xfrm>
              <a:off x="34163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0" name="AutoShape 37"/>
            <p:cNvSpPr>
              <a:spLocks/>
            </p:cNvSpPr>
            <p:nvPr userDrawn="1"/>
          </p:nvSpPr>
          <p:spPr bwMode="auto">
            <a:xfrm>
              <a:off x="34163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1" name="AutoShape 38"/>
            <p:cNvSpPr>
              <a:spLocks/>
            </p:cNvSpPr>
            <p:nvPr userDrawn="1"/>
          </p:nvSpPr>
          <p:spPr bwMode="auto">
            <a:xfrm>
              <a:off x="34163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2" name="AutoShape 39"/>
            <p:cNvSpPr>
              <a:spLocks/>
            </p:cNvSpPr>
            <p:nvPr userDrawn="1"/>
          </p:nvSpPr>
          <p:spPr bwMode="auto">
            <a:xfrm>
              <a:off x="40513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3" name="AutoShape 40"/>
            <p:cNvSpPr>
              <a:spLocks/>
            </p:cNvSpPr>
            <p:nvPr userDrawn="1"/>
          </p:nvSpPr>
          <p:spPr bwMode="auto">
            <a:xfrm>
              <a:off x="43180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4" name="AutoShape 41"/>
            <p:cNvSpPr>
              <a:spLocks/>
            </p:cNvSpPr>
            <p:nvPr userDrawn="1"/>
          </p:nvSpPr>
          <p:spPr bwMode="auto">
            <a:xfrm>
              <a:off x="45974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 name="AutoShape 42"/>
            <p:cNvSpPr>
              <a:spLocks/>
            </p:cNvSpPr>
            <p:nvPr userDrawn="1"/>
          </p:nvSpPr>
          <p:spPr bwMode="auto">
            <a:xfrm>
              <a:off x="46863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6" name="AutoShape 43"/>
            <p:cNvSpPr>
              <a:spLocks/>
            </p:cNvSpPr>
            <p:nvPr userDrawn="1"/>
          </p:nvSpPr>
          <p:spPr bwMode="auto">
            <a:xfrm>
              <a:off x="46863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7" name="AutoShape 44"/>
            <p:cNvSpPr>
              <a:spLocks/>
            </p:cNvSpPr>
            <p:nvPr userDrawn="1"/>
          </p:nvSpPr>
          <p:spPr bwMode="auto">
            <a:xfrm>
              <a:off x="49530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8" name="AutoShape 45"/>
            <p:cNvSpPr>
              <a:spLocks/>
            </p:cNvSpPr>
            <p:nvPr userDrawn="1"/>
          </p:nvSpPr>
          <p:spPr bwMode="auto">
            <a:xfrm>
              <a:off x="51308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9" name="AutoShape 46"/>
            <p:cNvSpPr>
              <a:spLocks/>
            </p:cNvSpPr>
            <p:nvPr userDrawn="1"/>
          </p:nvSpPr>
          <p:spPr bwMode="auto">
            <a:xfrm>
              <a:off x="52197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0" name="AutoShape 47"/>
            <p:cNvSpPr>
              <a:spLocks/>
            </p:cNvSpPr>
            <p:nvPr userDrawn="1"/>
          </p:nvSpPr>
          <p:spPr bwMode="auto">
            <a:xfrm>
              <a:off x="53975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1" name="AutoShape 48"/>
            <p:cNvSpPr>
              <a:spLocks/>
            </p:cNvSpPr>
            <p:nvPr userDrawn="1"/>
          </p:nvSpPr>
          <p:spPr bwMode="auto">
            <a:xfrm>
              <a:off x="54991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2" name="AutoShape 49"/>
            <p:cNvSpPr>
              <a:spLocks/>
            </p:cNvSpPr>
            <p:nvPr userDrawn="1"/>
          </p:nvSpPr>
          <p:spPr bwMode="auto">
            <a:xfrm>
              <a:off x="55880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3" name="AutoShape 50"/>
            <p:cNvSpPr>
              <a:spLocks/>
            </p:cNvSpPr>
            <p:nvPr userDrawn="1"/>
          </p:nvSpPr>
          <p:spPr bwMode="auto">
            <a:xfrm>
              <a:off x="56769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4" name="AutoShape 51"/>
            <p:cNvSpPr>
              <a:spLocks/>
            </p:cNvSpPr>
            <p:nvPr userDrawn="1"/>
          </p:nvSpPr>
          <p:spPr bwMode="auto">
            <a:xfrm>
              <a:off x="5854700" y="97028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5" name="AutoShape 52"/>
            <p:cNvSpPr>
              <a:spLocks/>
            </p:cNvSpPr>
            <p:nvPr userDrawn="1"/>
          </p:nvSpPr>
          <p:spPr bwMode="auto">
            <a:xfrm>
              <a:off x="60325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6" name="AutoShape 53"/>
            <p:cNvSpPr>
              <a:spLocks/>
            </p:cNvSpPr>
            <p:nvPr userDrawn="1"/>
          </p:nvSpPr>
          <p:spPr bwMode="auto">
            <a:xfrm>
              <a:off x="61214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7" name="AutoShape 54"/>
            <p:cNvSpPr>
              <a:spLocks/>
            </p:cNvSpPr>
            <p:nvPr userDrawn="1"/>
          </p:nvSpPr>
          <p:spPr bwMode="auto">
            <a:xfrm>
              <a:off x="62992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8" name="AutoShape 55"/>
            <p:cNvSpPr>
              <a:spLocks/>
            </p:cNvSpPr>
            <p:nvPr userDrawn="1"/>
          </p:nvSpPr>
          <p:spPr bwMode="auto">
            <a:xfrm>
              <a:off x="71120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9" name="AutoShape 56"/>
            <p:cNvSpPr>
              <a:spLocks/>
            </p:cNvSpPr>
            <p:nvPr userDrawn="1"/>
          </p:nvSpPr>
          <p:spPr bwMode="auto">
            <a:xfrm>
              <a:off x="71120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0" name="AutoShape 57"/>
            <p:cNvSpPr>
              <a:spLocks/>
            </p:cNvSpPr>
            <p:nvPr userDrawn="1"/>
          </p:nvSpPr>
          <p:spPr bwMode="auto">
            <a:xfrm>
              <a:off x="72136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1" name="AutoShape 58"/>
            <p:cNvSpPr>
              <a:spLocks/>
            </p:cNvSpPr>
            <p:nvPr userDrawn="1"/>
          </p:nvSpPr>
          <p:spPr bwMode="auto">
            <a:xfrm>
              <a:off x="73025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2" name="AutoShape 59"/>
            <p:cNvSpPr>
              <a:spLocks/>
            </p:cNvSpPr>
            <p:nvPr userDrawn="1"/>
          </p:nvSpPr>
          <p:spPr bwMode="auto">
            <a:xfrm>
              <a:off x="7391400" y="95123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3" name="AutoShape 60"/>
            <p:cNvSpPr>
              <a:spLocks/>
            </p:cNvSpPr>
            <p:nvPr userDrawn="1"/>
          </p:nvSpPr>
          <p:spPr bwMode="auto">
            <a:xfrm>
              <a:off x="73914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4" name="AutoShape 61"/>
            <p:cNvSpPr>
              <a:spLocks/>
            </p:cNvSpPr>
            <p:nvPr userDrawn="1"/>
          </p:nvSpPr>
          <p:spPr bwMode="auto">
            <a:xfrm>
              <a:off x="74803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5" name="AutoShape 62"/>
            <p:cNvSpPr>
              <a:spLocks/>
            </p:cNvSpPr>
            <p:nvPr userDrawn="1"/>
          </p:nvSpPr>
          <p:spPr bwMode="auto">
            <a:xfrm>
              <a:off x="7480300" y="95123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6" name="AutoShape 63"/>
            <p:cNvSpPr>
              <a:spLocks/>
            </p:cNvSpPr>
            <p:nvPr userDrawn="1"/>
          </p:nvSpPr>
          <p:spPr bwMode="auto">
            <a:xfrm>
              <a:off x="74803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7" name="AutoShape 64"/>
            <p:cNvSpPr>
              <a:spLocks/>
            </p:cNvSpPr>
            <p:nvPr userDrawn="1"/>
          </p:nvSpPr>
          <p:spPr bwMode="auto">
            <a:xfrm>
              <a:off x="75692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8" name="AutoShape 65"/>
            <p:cNvSpPr>
              <a:spLocks/>
            </p:cNvSpPr>
            <p:nvPr userDrawn="1"/>
          </p:nvSpPr>
          <p:spPr bwMode="auto">
            <a:xfrm>
              <a:off x="7658100" y="97028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9" name="AutoShape 66"/>
            <p:cNvSpPr>
              <a:spLocks/>
            </p:cNvSpPr>
            <p:nvPr userDrawn="1"/>
          </p:nvSpPr>
          <p:spPr bwMode="auto">
            <a:xfrm>
              <a:off x="7658100" y="95123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0" name="AutoShape 67"/>
            <p:cNvSpPr>
              <a:spLocks/>
            </p:cNvSpPr>
            <p:nvPr userDrawn="1"/>
          </p:nvSpPr>
          <p:spPr bwMode="auto">
            <a:xfrm>
              <a:off x="77470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1" name="AutoShape 68"/>
            <p:cNvSpPr>
              <a:spLocks/>
            </p:cNvSpPr>
            <p:nvPr userDrawn="1"/>
          </p:nvSpPr>
          <p:spPr bwMode="auto">
            <a:xfrm>
              <a:off x="78359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2" name="AutoShape 69"/>
            <p:cNvSpPr>
              <a:spLocks/>
            </p:cNvSpPr>
            <p:nvPr userDrawn="1"/>
          </p:nvSpPr>
          <p:spPr bwMode="auto">
            <a:xfrm>
              <a:off x="79248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3" name="AutoShape 70"/>
            <p:cNvSpPr>
              <a:spLocks/>
            </p:cNvSpPr>
            <p:nvPr userDrawn="1"/>
          </p:nvSpPr>
          <p:spPr bwMode="auto">
            <a:xfrm>
              <a:off x="79248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4" name="AutoShape 71"/>
            <p:cNvSpPr>
              <a:spLocks/>
            </p:cNvSpPr>
            <p:nvPr userDrawn="1"/>
          </p:nvSpPr>
          <p:spPr bwMode="auto">
            <a:xfrm>
              <a:off x="81153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5" name="AutoShape 72"/>
            <p:cNvSpPr>
              <a:spLocks/>
            </p:cNvSpPr>
            <p:nvPr userDrawn="1"/>
          </p:nvSpPr>
          <p:spPr bwMode="auto">
            <a:xfrm>
              <a:off x="81153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6" name="AutoShape 73"/>
            <p:cNvSpPr>
              <a:spLocks/>
            </p:cNvSpPr>
            <p:nvPr userDrawn="1"/>
          </p:nvSpPr>
          <p:spPr bwMode="auto">
            <a:xfrm>
              <a:off x="82042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7" name="AutoShape 74"/>
            <p:cNvSpPr>
              <a:spLocks/>
            </p:cNvSpPr>
            <p:nvPr userDrawn="1"/>
          </p:nvSpPr>
          <p:spPr bwMode="auto">
            <a:xfrm>
              <a:off x="82042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8" name="AutoShape 75"/>
            <p:cNvSpPr>
              <a:spLocks/>
            </p:cNvSpPr>
            <p:nvPr userDrawn="1"/>
          </p:nvSpPr>
          <p:spPr bwMode="auto">
            <a:xfrm>
              <a:off x="82931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9" name="AutoShape 76"/>
            <p:cNvSpPr>
              <a:spLocks/>
            </p:cNvSpPr>
            <p:nvPr userDrawn="1"/>
          </p:nvSpPr>
          <p:spPr bwMode="auto">
            <a:xfrm>
              <a:off x="8293100" y="9969500"/>
              <a:ext cx="88900" cy="71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0" name="AutoShape 77"/>
            <p:cNvSpPr>
              <a:spLocks/>
            </p:cNvSpPr>
            <p:nvPr userDrawn="1"/>
          </p:nvSpPr>
          <p:spPr bwMode="auto">
            <a:xfrm>
              <a:off x="82931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1" name="AutoShape 78"/>
            <p:cNvSpPr>
              <a:spLocks/>
            </p:cNvSpPr>
            <p:nvPr userDrawn="1"/>
          </p:nvSpPr>
          <p:spPr bwMode="auto">
            <a:xfrm>
              <a:off x="82931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2" name="AutoShape 79"/>
            <p:cNvSpPr>
              <a:spLocks/>
            </p:cNvSpPr>
            <p:nvPr userDrawn="1"/>
          </p:nvSpPr>
          <p:spPr bwMode="auto">
            <a:xfrm>
              <a:off x="83820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3" name="AutoShape 80"/>
            <p:cNvSpPr>
              <a:spLocks/>
            </p:cNvSpPr>
            <p:nvPr userDrawn="1"/>
          </p:nvSpPr>
          <p:spPr bwMode="auto">
            <a:xfrm>
              <a:off x="83820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4" name="AutoShape 81"/>
            <p:cNvSpPr>
              <a:spLocks/>
            </p:cNvSpPr>
            <p:nvPr userDrawn="1"/>
          </p:nvSpPr>
          <p:spPr bwMode="auto">
            <a:xfrm>
              <a:off x="8382000" y="97028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5" name="AutoShape 82"/>
            <p:cNvSpPr>
              <a:spLocks/>
            </p:cNvSpPr>
            <p:nvPr userDrawn="1"/>
          </p:nvSpPr>
          <p:spPr bwMode="auto">
            <a:xfrm>
              <a:off x="84709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6" name="AutoShape 83"/>
            <p:cNvSpPr>
              <a:spLocks/>
            </p:cNvSpPr>
            <p:nvPr userDrawn="1"/>
          </p:nvSpPr>
          <p:spPr bwMode="auto">
            <a:xfrm>
              <a:off x="8559800" y="97028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7" name="AutoShape 84"/>
            <p:cNvSpPr>
              <a:spLocks/>
            </p:cNvSpPr>
            <p:nvPr userDrawn="1"/>
          </p:nvSpPr>
          <p:spPr bwMode="auto">
            <a:xfrm>
              <a:off x="90170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8" name="AutoShape 85"/>
            <p:cNvSpPr>
              <a:spLocks/>
            </p:cNvSpPr>
            <p:nvPr userDrawn="1"/>
          </p:nvSpPr>
          <p:spPr bwMode="auto">
            <a:xfrm>
              <a:off x="90170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9" name="AutoShape 86"/>
            <p:cNvSpPr>
              <a:spLocks/>
            </p:cNvSpPr>
            <p:nvPr userDrawn="1"/>
          </p:nvSpPr>
          <p:spPr bwMode="auto">
            <a:xfrm>
              <a:off x="90170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0" name="AutoShape 87"/>
            <p:cNvSpPr>
              <a:spLocks/>
            </p:cNvSpPr>
            <p:nvPr userDrawn="1"/>
          </p:nvSpPr>
          <p:spPr bwMode="auto">
            <a:xfrm>
              <a:off x="91059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1" name="AutoShape 88"/>
            <p:cNvSpPr>
              <a:spLocks/>
            </p:cNvSpPr>
            <p:nvPr userDrawn="1"/>
          </p:nvSpPr>
          <p:spPr bwMode="auto">
            <a:xfrm>
              <a:off x="9194800" y="10058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2" name="AutoShape 89"/>
            <p:cNvSpPr>
              <a:spLocks/>
            </p:cNvSpPr>
            <p:nvPr userDrawn="1"/>
          </p:nvSpPr>
          <p:spPr bwMode="auto">
            <a:xfrm>
              <a:off x="91948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3" name="AutoShape 90"/>
            <p:cNvSpPr>
              <a:spLocks/>
            </p:cNvSpPr>
            <p:nvPr userDrawn="1"/>
          </p:nvSpPr>
          <p:spPr bwMode="auto">
            <a:xfrm>
              <a:off x="9194800" y="9245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4" name="AutoShape 91"/>
            <p:cNvSpPr>
              <a:spLocks/>
            </p:cNvSpPr>
            <p:nvPr userDrawn="1"/>
          </p:nvSpPr>
          <p:spPr bwMode="auto">
            <a:xfrm>
              <a:off x="92837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5" name="AutoShape 92"/>
            <p:cNvSpPr>
              <a:spLocks/>
            </p:cNvSpPr>
            <p:nvPr userDrawn="1"/>
          </p:nvSpPr>
          <p:spPr bwMode="auto">
            <a:xfrm>
              <a:off x="93726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bg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6" name="AutoShape 93"/>
            <p:cNvSpPr>
              <a:spLocks/>
            </p:cNvSpPr>
            <p:nvPr userDrawn="1"/>
          </p:nvSpPr>
          <p:spPr bwMode="auto">
            <a:xfrm>
              <a:off x="9372600" y="95123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7" name="AutoShape 94"/>
            <p:cNvSpPr>
              <a:spLocks/>
            </p:cNvSpPr>
            <p:nvPr userDrawn="1"/>
          </p:nvSpPr>
          <p:spPr bwMode="auto">
            <a:xfrm>
              <a:off x="9461500" y="98806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8" name="AutoShape 95"/>
            <p:cNvSpPr>
              <a:spLocks/>
            </p:cNvSpPr>
            <p:nvPr userDrawn="1"/>
          </p:nvSpPr>
          <p:spPr bwMode="auto">
            <a:xfrm>
              <a:off x="94615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9" name="AutoShape 96"/>
            <p:cNvSpPr>
              <a:spLocks/>
            </p:cNvSpPr>
            <p:nvPr userDrawn="1"/>
          </p:nvSpPr>
          <p:spPr bwMode="auto">
            <a:xfrm>
              <a:off x="9461500" y="94234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0" name="AutoShape 97"/>
            <p:cNvSpPr>
              <a:spLocks/>
            </p:cNvSpPr>
            <p:nvPr userDrawn="1"/>
          </p:nvSpPr>
          <p:spPr bwMode="auto">
            <a:xfrm>
              <a:off x="9550400" y="96139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F4BEB"/>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1" name="AutoShape 98"/>
            <p:cNvSpPr>
              <a:spLocks/>
            </p:cNvSpPr>
            <p:nvPr userDrawn="1"/>
          </p:nvSpPr>
          <p:spPr bwMode="auto">
            <a:xfrm>
              <a:off x="9550400" y="9359900"/>
              <a:ext cx="88900" cy="6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2" name="AutoShape 99"/>
            <p:cNvSpPr>
              <a:spLocks/>
            </p:cNvSpPr>
            <p:nvPr userDrawn="1"/>
          </p:nvSpPr>
          <p:spPr bwMode="auto">
            <a:xfrm>
              <a:off x="9639300" y="9791700"/>
              <a:ext cx="88900" cy="8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66" name="Rounded Rectangle 265"/>
          <p:cNvSpPr/>
          <p:nvPr/>
        </p:nvSpPr>
        <p:spPr>
          <a:xfrm>
            <a:off x="460051" y="477441"/>
            <a:ext cx="8283816" cy="230051"/>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0030" tIns="30015" rIns="60030" bIns="30015" rtlCol="0" anchor="ctr"/>
          <a:lstStyle/>
          <a:p>
            <a:pPr algn="ctr"/>
            <a:endParaRPr lang="en-US" sz="900"/>
          </a:p>
        </p:txBody>
      </p:sp>
      <p:sp>
        <p:nvSpPr>
          <p:cNvPr id="267" name="TextBox 266"/>
          <p:cNvSpPr txBox="1"/>
          <p:nvPr/>
        </p:nvSpPr>
        <p:spPr>
          <a:xfrm>
            <a:off x="7715771" y="552028"/>
            <a:ext cx="878584" cy="92333"/>
          </a:xfrm>
          <a:prstGeom prst="rect">
            <a:avLst/>
          </a:prstGeom>
          <a:noFill/>
        </p:spPr>
        <p:txBody>
          <a:bodyPr wrap="square" lIns="0" tIns="0" rIns="0" bIns="0" rtlCol="0">
            <a:spAutoFit/>
          </a:bodyPr>
          <a:lstStyle/>
          <a:p>
            <a:pPr marL="0" marR="0" lvl="0" indent="0" algn="r" defTabSz="685993" rtl="0" eaLnBrk="1" fontAlgn="auto" latinLnBrk="0" hangingPunct="1">
              <a:lnSpc>
                <a:spcPct val="100000"/>
              </a:lnSpc>
              <a:spcBef>
                <a:spcPts val="0"/>
              </a:spcBef>
              <a:spcAft>
                <a:spcPts val="0"/>
              </a:spcAft>
              <a:buClrTx/>
              <a:buSzTx/>
              <a:buFontTx/>
              <a:buNone/>
              <a:tabLst/>
              <a:defRPr/>
            </a:pPr>
            <a:fld id="{15B00FCE-1FC4-5243-BFE3-0A2F0D5084C4}" type="slidenum">
              <a:rPr lang="en-US" sz="600" smtClean="0">
                <a:solidFill>
                  <a:schemeClr val="bg1"/>
                </a:solidFill>
              </a:rPr>
              <a:pPr marL="0" marR="0" lvl="0" indent="0" algn="r" defTabSz="685993" rtl="0" eaLnBrk="1" fontAlgn="auto" latinLnBrk="0" hangingPunct="1">
                <a:lnSpc>
                  <a:spcPct val="100000"/>
                </a:lnSpc>
                <a:spcBef>
                  <a:spcPts val="0"/>
                </a:spcBef>
                <a:spcAft>
                  <a:spcPts val="0"/>
                </a:spcAft>
                <a:buClrTx/>
                <a:buSzTx/>
                <a:buFontTx/>
                <a:buNone/>
                <a:tabLst/>
                <a:defRPr/>
              </a:pPr>
              <a:t>‹#›</a:t>
            </a:fld>
            <a:endParaRPr lang="en-US" sz="600" dirty="0" smtClean="0">
              <a:solidFill>
                <a:schemeClr val="bg1"/>
              </a:solidFill>
            </a:endParaRPr>
          </a:p>
        </p:txBody>
      </p:sp>
      <p:sp>
        <p:nvSpPr>
          <p:cNvPr id="268" name="Text Placeholder 9"/>
          <p:cNvSpPr>
            <a:spLocks noGrp="1"/>
          </p:cNvSpPr>
          <p:nvPr>
            <p:ph type="body" sz="quarter" idx="11"/>
          </p:nvPr>
        </p:nvSpPr>
        <p:spPr>
          <a:xfrm>
            <a:off x="704918" y="479726"/>
            <a:ext cx="4051365" cy="227766"/>
          </a:xfrm>
        </p:spPr>
        <p:txBody>
          <a:bodyPr lIns="0" tIns="0" rIns="0" bIns="0" anchor="ctr" anchorCtr="0">
            <a:noAutofit/>
          </a:bodyPr>
          <a:lstStyle>
            <a:lvl1pPr marL="0" indent="0">
              <a:buNone/>
              <a:defRPr sz="600" cap="all" baseline="0">
                <a:solidFill>
                  <a:schemeClr val="bg1"/>
                </a:solidFill>
              </a:defRPr>
            </a:lvl1pPr>
          </a:lstStyle>
          <a:p>
            <a:pPr lvl="0"/>
            <a:r>
              <a:rPr lang="en-US" smtClean="0"/>
              <a:t>Click to edit Master text styles</a:t>
            </a:r>
          </a:p>
        </p:txBody>
      </p:sp>
    </p:spTree>
    <p:extLst>
      <p:ext uri="{BB962C8B-B14F-4D97-AF65-F5344CB8AC3E}">
        <p14:creationId xmlns:p14="http://schemas.microsoft.com/office/powerpoint/2010/main" val="14159856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1_Title and large text">
    <p:bg>
      <p:bgPr>
        <a:solidFill>
          <a:schemeClr val="bg1"/>
        </a:solidFill>
        <a:effectLst/>
      </p:bgPr>
    </p:bg>
    <p:spTree>
      <p:nvGrpSpPr>
        <p:cNvPr id="1" name=""/>
        <p:cNvGrpSpPr/>
        <p:nvPr/>
      </p:nvGrpSpPr>
      <p:grpSpPr>
        <a:xfrm>
          <a:off x="0" y="0"/>
          <a:ext cx="0" cy="0"/>
          <a:chOff x="0" y="0"/>
          <a:chExt cx="0" cy="0"/>
        </a:xfrm>
      </p:grpSpPr>
      <p:grpSp>
        <p:nvGrpSpPr>
          <p:cNvPr id="28" name="Group 27"/>
          <p:cNvGrpSpPr/>
          <p:nvPr/>
        </p:nvGrpSpPr>
        <p:grpSpPr>
          <a:xfrm>
            <a:off x="151705" y="-6674"/>
            <a:ext cx="8978333" cy="1866761"/>
            <a:chOff x="342900" y="101600"/>
            <a:chExt cx="13679488" cy="2841625"/>
          </a:xfrm>
        </p:grpSpPr>
        <p:sp>
          <p:nvSpPr>
            <p:cNvPr id="29" name="AutoShape 1"/>
            <p:cNvSpPr>
              <a:spLocks/>
            </p:cNvSpPr>
            <p:nvPr userDrawn="1"/>
          </p:nvSpPr>
          <p:spPr bwMode="auto">
            <a:xfrm>
              <a:off x="2971800" y="101600"/>
              <a:ext cx="293688" cy="258763"/>
            </a:xfrm>
            <a:custGeom>
              <a:avLst/>
              <a:gdLst/>
              <a:ahLst/>
              <a:cxnLst/>
              <a:rect l="0" t="0" r="r" b="b"/>
              <a:pathLst>
                <a:path w="21600" h="21600">
                  <a:moveTo>
                    <a:pt x="0" y="0"/>
                  </a:moveTo>
                  <a:lnTo>
                    <a:pt x="66" y="21600"/>
                  </a:lnTo>
                  <a:lnTo>
                    <a:pt x="21600" y="21516"/>
                  </a:lnTo>
                  <a:lnTo>
                    <a:pt x="21534" y="0"/>
                  </a:lnTo>
                  <a:cubicBezTo>
                    <a:pt x="21534" y="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 name="AutoShape 2"/>
            <p:cNvSpPr>
              <a:spLocks/>
            </p:cNvSpPr>
            <p:nvPr userDrawn="1"/>
          </p:nvSpPr>
          <p:spPr bwMode="auto">
            <a:xfrm>
              <a:off x="2095500" y="101600"/>
              <a:ext cx="293688" cy="261938"/>
            </a:xfrm>
            <a:custGeom>
              <a:avLst/>
              <a:gdLst/>
              <a:ahLst/>
              <a:cxnLst/>
              <a:rect l="0" t="0" r="r" b="b"/>
              <a:pathLst>
                <a:path w="21600" h="21600">
                  <a:moveTo>
                    <a:pt x="0" y="0"/>
                  </a:moveTo>
                  <a:lnTo>
                    <a:pt x="67" y="21600"/>
                  </a:lnTo>
                  <a:lnTo>
                    <a:pt x="21600" y="21515"/>
                  </a:lnTo>
                  <a:lnTo>
                    <a:pt x="21533" y="0"/>
                  </a:lnTo>
                  <a:cubicBezTo>
                    <a:pt x="21533" y="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 name="AutoShape 3"/>
            <p:cNvSpPr>
              <a:spLocks/>
            </p:cNvSpPr>
            <p:nvPr userDrawn="1"/>
          </p:nvSpPr>
          <p:spPr bwMode="auto">
            <a:xfrm>
              <a:off x="2669540" y="617220"/>
              <a:ext cx="293688" cy="293688"/>
            </a:xfrm>
            <a:custGeom>
              <a:avLst/>
              <a:gdLst/>
              <a:ahLst/>
              <a:cxnLst/>
              <a:rect l="0" t="0" r="r" b="b"/>
              <a:pathLst>
                <a:path w="21600" h="21600">
                  <a:moveTo>
                    <a:pt x="21524" y="0"/>
                  </a:moveTo>
                  <a:lnTo>
                    <a:pt x="21600" y="21524"/>
                  </a:lnTo>
                  <a:lnTo>
                    <a:pt x="76" y="21600"/>
                  </a:lnTo>
                  <a:lnTo>
                    <a:pt x="0" y="76"/>
                  </a:lnTo>
                  <a:cubicBezTo>
                    <a:pt x="0" y="76"/>
                    <a:pt x="21524" y="0"/>
                    <a:pt x="21524" y="0"/>
                  </a:cubicBezTo>
                  <a:close/>
                  <a:moveTo>
                    <a:pt x="21524"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 name="AutoShape 4"/>
            <p:cNvSpPr>
              <a:spLocks/>
            </p:cNvSpPr>
            <p:nvPr userDrawn="1"/>
          </p:nvSpPr>
          <p:spPr bwMode="auto">
            <a:xfrm>
              <a:off x="342900" y="24130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 name="AutoShape 5"/>
            <p:cNvSpPr>
              <a:spLocks/>
            </p:cNvSpPr>
            <p:nvPr userDrawn="1"/>
          </p:nvSpPr>
          <p:spPr bwMode="auto">
            <a:xfrm>
              <a:off x="927100" y="2705100"/>
              <a:ext cx="293688" cy="238125"/>
            </a:xfrm>
            <a:custGeom>
              <a:avLst/>
              <a:gdLst/>
              <a:ahLst/>
              <a:cxnLst/>
              <a:rect l="0" t="0" r="r" b="b"/>
              <a:pathLst>
                <a:path w="21600" h="21600">
                  <a:moveTo>
                    <a:pt x="0" y="93"/>
                  </a:moveTo>
                  <a:lnTo>
                    <a:pt x="61" y="21600"/>
                  </a:lnTo>
                  <a:lnTo>
                    <a:pt x="21600" y="21600"/>
                  </a:lnTo>
                  <a:lnTo>
                    <a:pt x="21539" y="0"/>
                  </a:lnTo>
                  <a:cubicBezTo>
                    <a:pt x="21539" y="0"/>
                    <a:pt x="0" y="93"/>
                    <a:pt x="0" y="93"/>
                  </a:cubicBezTo>
                  <a:close/>
                  <a:moveTo>
                    <a:pt x="0" y="93"/>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4" name="AutoShape 6"/>
            <p:cNvSpPr>
              <a:spLocks/>
            </p:cNvSpPr>
            <p:nvPr userDrawn="1"/>
          </p:nvSpPr>
          <p:spPr bwMode="auto">
            <a:xfrm>
              <a:off x="9626600" y="114300"/>
              <a:ext cx="293688" cy="274638"/>
            </a:xfrm>
            <a:custGeom>
              <a:avLst/>
              <a:gdLst/>
              <a:ahLst/>
              <a:cxnLst/>
              <a:rect l="0" t="0" r="r" b="b"/>
              <a:pathLst>
                <a:path w="21600" h="21600">
                  <a:moveTo>
                    <a:pt x="0" y="0"/>
                  </a:moveTo>
                  <a:lnTo>
                    <a:pt x="71" y="21600"/>
                  </a:lnTo>
                  <a:lnTo>
                    <a:pt x="21600" y="21519"/>
                  </a:lnTo>
                  <a:lnTo>
                    <a:pt x="21529" y="0"/>
                  </a:lnTo>
                  <a:cubicBezTo>
                    <a:pt x="21529" y="0"/>
                    <a:pt x="0" y="0"/>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 name="AutoShape 7"/>
            <p:cNvSpPr>
              <a:spLocks/>
            </p:cNvSpPr>
            <p:nvPr userDrawn="1"/>
          </p:nvSpPr>
          <p:spPr bwMode="auto">
            <a:xfrm>
              <a:off x="9334500" y="114300"/>
              <a:ext cx="293688" cy="274638"/>
            </a:xfrm>
            <a:custGeom>
              <a:avLst/>
              <a:gdLst/>
              <a:ahLst/>
              <a:cxnLst/>
              <a:rect l="0" t="0" r="r" b="b"/>
              <a:pathLst>
                <a:path w="21600" h="21600">
                  <a:moveTo>
                    <a:pt x="0" y="0"/>
                  </a:moveTo>
                  <a:lnTo>
                    <a:pt x="70" y="21600"/>
                  </a:lnTo>
                  <a:lnTo>
                    <a:pt x="21600" y="21520"/>
                  </a:lnTo>
                  <a:lnTo>
                    <a:pt x="21529" y="0"/>
                  </a:lnTo>
                  <a:cubicBezTo>
                    <a:pt x="21529" y="0"/>
                    <a:pt x="0" y="0"/>
                    <a:pt x="0" y="0"/>
                  </a:cubicBezTo>
                  <a:close/>
                  <a:moveTo>
                    <a:pt x="0" y="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6" name="AutoShape 8"/>
            <p:cNvSpPr>
              <a:spLocks/>
            </p:cNvSpPr>
            <p:nvPr userDrawn="1"/>
          </p:nvSpPr>
          <p:spPr bwMode="auto">
            <a:xfrm>
              <a:off x="11976100" y="3810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7" name="AutoShape 9"/>
            <p:cNvSpPr>
              <a:spLocks/>
            </p:cNvSpPr>
            <p:nvPr userDrawn="1"/>
          </p:nvSpPr>
          <p:spPr bwMode="auto">
            <a:xfrm>
              <a:off x="9042400" y="3810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8" name="AutoShape 10"/>
            <p:cNvSpPr>
              <a:spLocks/>
            </p:cNvSpPr>
            <p:nvPr userDrawn="1"/>
          </p:nvSpPr>
          <p:spPr bwMode="auto">
            <a:xfrm>
              <a:off x="8458200" y="3937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 name="AutoShape 11"/>
            <p:cNvSpPr>
              <a:spLocks/>
            </p:cNvSpPr>
            <p:nvPr userDrawn="1"/>
          </p:nvSpPr>
          <p:spPr bwMode="auto">
            <a:xfrm>
              <a:off x="11087100" y="6731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0" name="AutoShape 12"/>
            <p:cNvSpPr>
              <a:spLocks/>
            </p:cNvSpPr>
            <p:nvPr userDrawn="1"/>
          </p:nvSpPr>
          <p:spPr bwMode="auto">
            <a:xfrm>
              <a:off x="12268200" y="9652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1" name="AutoShape 13"/>
            <p:cNvSpPr>
              <a:spLocks/>
            </p:cNvSpPr>
            <p:nvPr userDrawn="1"/>
          </p:nvSpPr>
          <p:spPr bwMode="auto">
            <a:xfrm>
              <a:off x="11684000" y="9652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2" name="AutoShape 14"/>
            <p:cNvSpPr>
              <a:spLocks/>
            </p:cNvSpPr>
            <p:nvPr userDrawn="1"/>
          </p:nvSpPr>
          <p:spPr bwMode="auto">
            <a:xfrm>
              <a:off x="11087100" y="9652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3" name="AutoShape 15"/>
            <p:cNvSpPr>
              <a:spLocks/>
            </p:cNvSpPr>
            <p:nvPr userDrawn="1"/>
          </p:nvSpPr>
          <p:spPr bwMode="auto">
            <a:xfrm>
              <a:off x="10210800" y="9652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4" name="AutoShape 16"/>
            <p:cNvSpPr>
              <a:spLocks/>
            </p:cNvSpPr>
            <p:nvPr userDrawn="1"/>
          </p:nvSpPr>
          <p:spPr bwMode="auto">
            <a:xfrm>
              <a:off x="8750300" y="9779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 name="AutoShape 17"/>
            <p:cNvSpPr>
              <a:spLocks/>
            </p:cNvSpPr>
            <p:nvPr userDrawn="1"/>
          </p:nvSpPr>
          <p:spPr bwMode="auto">
            <a:xfrm>
              <a:off x="11976100" y="12573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6" name="AutoShape 18"/>
            <p:cNvSpPr>
              <a:spLocks/>
            </p:cNvSpPr>
            <p:nvPr userDrawn="1"/>
          </p:nvSpPr>
          <p:spPr bwMode="auto">
            <a:xfrm>
              <a:off x="10795000" y="1257300"/>
              <a:ext cx="293688" cy="293688"/>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7" name="AutoShape 19"/>
            <p:cNvSpPr>
              <a:spLocks/>
            </p:cNvSpPr>
            <p:nvPr userDrawn="1"/>
          </p:nvSpPr>
          <p:spPr bwMode="auto">
            <a:xfrm>
              <a:off x="12268200" y="1547813"/>
              <a:ext cx="293688" cy="295275"/>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8" name="AutoShape 20"/>
            <p:cNvSpPr>
              <a:spLocks/>
            </p:cNvSpPr>
            <p:nvPr userDrawn="1"/>
          </p:nvSpPr>
          <p:spPr bwMode="auto">
            <a:xfrm>
              <a:off x="11976100" y="1547813"/>
              <a:ext cx="293688" cy="295275"/>
            </a:xfrm>
            <a:custGeom>
              <a:avLst/>
              <a:gdLst/>
              <a:ahLst/>
              <a:cxnLst/>
              <a:rect l="0" t="0" r="r" b="b"/>
              <a:pathLst>
                <a:path w="21600" h="21600">
                  <a:moveTo>
                    <a:pt x="21524" y="0"/>
                  </a:moveTo>
                  <a:lnTo>
                    <a:pt x="21600" y="21525"/>
                  </a:lnTo>
                  <a:lnTo>
                    <a:pt x="76" y="21600"/>
                  </a:lnTo>
                  <a:lnTo>
                    <a:pt x="0" y="76"/>
                  </a:lnTo>
                  <a:cubicBezTo>
                    <a:pt x="0" y="76"/>
                    <a:pt x="21524" y="0"/>
                    <a:pt x="21524" y="0"/>
                  </a:cubicBezTo>
                  <a:close/>
                  <a:moveTo>
                    <a:pt x="21524"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9" name="AutoShape 21"/>
            <p:cNvSpPr>
              <a:spLocks/>
            </p:cNvSpPr>
            <p:nvPr userDrawn="1"/>
          </p:nvSpPr>
          <p:spPr bwMode="auto">
            <a:xfrm>
              <a:off x="13728700" y="1841500"/>
              <a:ext cx="293688" cy="274638"/>
            </a:xfrm>
            <a:custGeom>
              <a:avLst/>
              <a:gdLst/>
              <a:ahLst/>
              <a:cxnLst/>
              <a:rect l="0" t="0" r="r" b="b"/>
              <a:pathLst>
                <a:path w="21600" h="21600">
                  <a:moveTo>
                    <a:pt x="0" y="80"/>
                  </a:moveTo>
                  <a:lnTo>
                    <a:pt x="70" y="21600"/>
                  </a:lnTo>
                  <a:lnTo>
                    <a:pt x="21600" y="21600"/>
                  </a:lnTo>
                  <a:lnTo>
                    <a:pt x="21530" y="0"/>
                  </a:lnTo>
                  <a:cubicBezTo>
                    <a:pt x="21530" y="0"/>
                    <a:pt x="0" y="80"/>
                    <a:pt x="0" y="80"/>
                  </a:cubicBezTo>
                  <a:close/>
                  <a:moveTo>
                    <a:pt x="0" y="8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 name="AutoShape 22"/>
            <p:cNvSpPr>
              <a:spLocks/>
            </p:cNvSpPr>
            <p:nvPr userDrawn="1"/>
          </p:nvSpPr>
          <p:spPr bwMode="auto">
            <a:xfrm>
              <a:off x="13436600" y="1841500"/>
              <a:ext cx="293688" cy="274638"/>
            </a:xfrm>
            <a:custGeom>
              <a:avLst/>
              <a:gdLst/>
              <a:ahLst/>
              <a:cxnLst/>
              <a:rect l="0" t="0" r="r" b="b"/>
              <a:pathLst>
                <a:path w="21600" h="21600">
                  <a:moveTo>
                    <a:pt x="0" y="80"/>
                  </a:moveTo>
                  <a:lnTo>
                    <a:pt x="71" y="21600"/>
                  </a:lnTo>
                  <a:lnTo>
                    <a:pt x="21600" y="21600"/>
                  </a:lnTo>
                  <a:lnTo>
                    <a:pt x="21530" y="0"/>
                  </a:lnTo>
                  <a:cubicBezTo>
                    <a:pt x="21530" y="0"/>
                    <a:pt x="0" y="80"/>
                    <a:pt x="0" y="80"/>
                  </a:cubicBezTo>
                  <a:close/>
                  <a:moveTo>
                    <a:pt x="0" y="80"/>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 name="Title 1"/>
          <p:cNvSpPr>
            <a:spLocks noGrp="1"/>
          </p:cNvSpPr>
          <p:nvPr>
            <p:ph type="ctrTitle"/>
          </p:nvPr>
        </p:nvSpPr>
        <p:spPr>
          <a:xfrm>
            <a:off x="707890" y="1105826"/>
            <a:ext cx="3918168" cy="1046440"/>
          </a:xfrm>
        </p:spPr>
        <p:txBody>
          <a:bodyPr lIns="0" tIns="0" rIns="0" bIns="0" anchor="t" anchorCtr="0">
            <a:noAutofit/>
          </a:bodyPr>
          <a:lstStyle>
            <a:lvl1pPr marL="0" indent="0" algn="l">
              <a:lnSpc>
                <a:spcPts val="3414"/>
              </a:lnSpc>
              <a:tabLst>
                <a:tab pos="946860" algn="l"/>
                <a:tab pos="1399447" algn="l"/>
              </a:tabLst>
              <a:defRPr sz="3000">
                <a:solidFill>
                  <a:schemeClr val="accent1"/>
                </a:solidFill>
              </a:defRPr>
            </a:lvl1pPr>
          </a:lstStyle>
          <a:p>
            <a:r>
              <a:rPr lang="en-US" smtClean="0"/>
              <a:t>Click to edit Master title style</a:t>
            </a:r>
            <a:endParaRPr lang="en-US" dirty="0"/>
          </a:p>
        </p:txBody>
      </p:sp>
      <p:sp>
        <p:nvSpPr>
          <p:cNvPr id="162" name="Text Placeholder 5"/>
          <p:cNvSpPr>
            <a:spLocks noGrp="1"/>
          </p:cNvSpPr>
          <p:nvPr>
            <p:ph type="body" sz="quarter" idx="12"/>
          </p:nvPr>
        </p:nvSpPr>
        <p:spPr>
          <a:xfrm>
            <a:off x="477248" y="2303582"/>
            <a:ext cx="8194877" cy="2915117"/>
          </a:xfrm>
        </p:spPr>
        <p:txBody>
          <a:bodyPr lIns="0" tIns="0" rIns="0" bIns="0" numCol="1" spcCol="472680">
            <a:noAutofit/>
          </a:bodyPr>
          <a:lstStyle>
            <a:lvl1pPr marL="256069" indent="0">
              <a:lnSpc>
                <a:spcPct val="100000"/>
              </a:lnSpc>
              <a:spcBef>
                <a:spcPts val="1970"/>
              </a:spcBef>
              <a:spcAft>
                <a:spcPts val="225"/>
              </a:spcAft>
              <a:buNone/>
              <a:tabLst/>
              <a:defRPr sz="2000">
                <a:solidFill>
                  <a:schemeClr val="tx1"/>
                </a:solidFill>
              </a:defRPr>
            </a:lvl1pPr>
            <a:lvl2pPr marL="238204" indent="-238204">
              <a:lnSpc>
                <a:spcPct val="100000"/>
              </a:lnSpc>
              <a:spcBef>
                <a:spcPts val="1970"/>
              </a:spcBef>
              <a:spcAft>
                <a:spcPts val="225"/>
              </a:spcAft>
              <a:buClr>
                <a:schemeClr val="accent1"/>
              </a:buClr>
              <a:buFont typeface="Arial" charset="0"/>
              <a:buChar char="•"/>
              <a:tabLst/>
              <a:defRPr sz="2000">
                <a:solidFill>
                  <a:schemeClr val="tx1"/>
                </a:solidFill>
              </a:defRPr>
            </a:lvl2pPr>
            <a:lvl3pPr marL="404946" indent="-136967">
              <a:lnSpc>
                <a:spcPct val="100000"/>
              </a:lnSpc>
              <a:spcBef>
                <a:spcPts val="1970"/>
              </a:spcBef>
              <a:spcAft>
                <a:spcPts val="225"/>
              </a:spcAft>
              <a:buClr>
                <a:schemeClr val="tx1"/>
              </a:buClr>
              <a:tabLst/>
              <a:defRPr sz="2000">
                <a:solidFill>
                  <a:schemeClr val="tx1"/>
                </a:solidFill>
              </a:defRPr>
            </a:lvl3pPr>
            <a:lvl4pPr marL="619330" indent="-196518">
              <a:lnSpc>
                <a:spcPct val="100000"/>
              </a:lnSpc>
              <a:spcBef>
                <a:spcPts val="1970"/>
              </a:spcBef>
              <a:spcAft>
                <a:spcPts val="0"/>
              </a:spcAft>
              <a:buFont typeface=".AppleSystemUIFont" charset="-120"/>
              <a:buChar char="–"/>
              <a:tabLst/>
              <a:defRPr sz="2000">
                <a:solidFill>
                  <a:schemeClr val="tx1"/>
                </a:solidFill>
              </a:defRPr>
            </a:lvl4pPr>
            <a:lvl5pPr marL="619330" indent="-214383">
              <a:lnSpc>
                <a:spcPct val="100000"/>
              </a:lnSpc>
              <a:spcBef>
                <a:spcPts val="1970"/>
              </a:spcBef>
              <a:buFont typeface="+mj-lt"/>
              <a:buAutoNum type="arabicPeriod"/>
              <a:tabLst/>
              <a:defRPr sz="20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6" name="Text Placeholder 9"/>
          <p:cNvSpPr>
            <a:spLocks noGrp="1"/>
          </p:cNvSpPr>
          <p:nvPr>
            <p:ph type="body" sz="quarter" idx="11"/>
          </p:nvPr>
        </p:nvSpPr>
        <p:spPr>
          <a:xfrm>
            <a:off x="705910" y="541647"/>
            <a:ext cx="972852" cy="495188"/>
          </a:xfrm>
        </p:spPr>
        <p:txBody>
          <a:bodyPr lIns="0" tIns="0" rIns="0" bIns="0" anchor="t" anchorCtr="0">
            <a:noAutofit/>
          </a:bodyPr>
          <a:lstStyle>
            <a:lvl1pPr marL="0" indent="0">
              <a:buNone/>
              <a:defRPr sz="600" cap="all" baseline="0">
                <a:solidFill>
                  <a:schemeClr val="accent1"/>
                </a:solidFill>
              </a:defRPr>
            </a:lvl1pPr>
          </a:lstStyle>
          <a:p>
            <a:pPr lvl="0"/>
            <a:r>
              <a:rPr lang="en-US" smtClean="0"/>
              <a:t>Click to edit Master text styles</a:t>
            </a:r>
          </a:p>
        </p:txBody>
      </p:sp>
      <p:sp>
        <p:nvSpPr>
          <p:cNvPr id="52" name="TextBox 51"/>
          <p:cNvSpPr txBox="1"/>
          <p:nvPr/>
        </p:nvSpPr>
        <p:spPr>
          <a:xfrm>
            <a:off x="7688164" y="518875"/>
            <a:ext cx="878584" cy="92333"/>
          </a:xfrm>
          <a:prstGeom prst="rect">
            <a:avLst/>
          </a:prstGeom>
          <a:noFill/>
        </p:spPr>
        <p:txBody>
          <a:bodyPr wrap="square" lIns="0" tIns="0" rIns="0" bIns="0" rtlCol="0">
            <a:spAutoFit/>
          </a:bodyPr>
          <a:lstStyle/>
          <a:p>
            <a:pPr marL="0" marR="0" lvl="0" indent="0" algn="r" defTabSz="685993" rtl="0" eaLnBrk="1" fontAlgn="auto" latinLnBrk="0" hangingPunct="1">
              <a:lnSpc>
                <a:spcPct val="100000"/>
              </a:lnSpc>
              <a:spcBef>
                <a:spcPts val="0"/>
              </a:spcBef>
              <a:spcAft>
                <a:spcPts val="0"/>
              </a:spcAft>
              <a:buClrTx/>
              <a:buSzTx/>
              <a:buFontTx/>
              <a:buNone/>
              <a:tabLst/>
              <a:defRPr/>
            </a:pPr>
            <a:fld id="{15B00FCE-1FC4-5243-BFE3-0A2F0D5084C4}" type="slidenum">
              <a:rPr lang="en-US" sz="600" smtClean="0">
                <a:solidFill>
                  <a:schemeClr val="accent1"/>
                </a:solidFill>
              </a:rPr>
              <a:pPr marL="0" marR="0" lvl="0" indent="0" algn="r" defTabSz="685993" rtl="0" eaLnBrk="1" fontAlgn="auto" latinLnBrk="0" hangingPunct="1">
                <a:lnSpc>
                  <a:spcPct val="100000"/>
                </a:lnSpc>
                <a:spcBef>
                  <a:spcPts val="0"/>
                </a:spcBef>
                <a:spcAft>
                  <a:spcPts val="0"/>
                </a:spcAft>
                <a:buClrTx/>
                <a:buSzTx/>
                <a:buFontTx/>
                <a:buNone/>
                <a:tabLst/>
                <a:defRPr/>
              </a:pPr>
              <a:t>‹#›</a:t>
            </a:fld>
            <a:endParaRPr lang="en-US" sz="600" dirty="0" smtClean="0">
              <a:solidFill>
                <a:schemeClr val="accent1"/>
              </a:solidFill>
            </a:endParaRPr>
          </a:p>
        </p:txBody>
      </p:sp>
    </p:spTree>
    <p:extLst>
      <p:ext uri="{BB962C8B-B14F-4D97-AF65-F5344CB8AC3E}">
        <p14:creationId xmlns:p14="http://schemas.microsoft.com/office/powerpoint/2010/main" val="574300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Thankyou">
    <p:spTree>
      <p:nvGrpSpPr>
        <p:cNvPr id="1" name=""/>
        <p:cNvGrpSpPr/>
        <p:nvPr/>
      </p:nvGrpSpPr>
      <p:grpSpPr>
        <a:xfrm>
          <a:off x="0" y="0"/>
          <a:ext cx="0" cy="0"/>
          <a:chOff x="0" y="0"/>
          <a:chExt cx="0" cy="0"/>
        </a:xfrm>
      </p:grpSpPr>
      <p:grpSp>
        <p:nvGrpSpPr>
          <p:cNvPr id="4" name="Group 3"/>
          <p:cNvGrpSpPr/>
          <p:nvPr/>
        </p:nvGrpSpPr>
        <p:grpSpPr>
          <a:xfrm>
            <a:off x="-17716" y="0"/>
            <a:ext cx="9161716" cy="6877295"/>
            <a:chOff x="125413" y="114300"/>
            <a:chExt cx="13911262" cy="10433050"/>
          </a:xfrm>
        </p:grpSpPr>
        <p:sp>
          <p:nvSpPr>
            <p:cNvPr id="27" name="AutoShape 1"/>
            <p:cNvSpPr>
              <a:spLocks/>
            </p:cNvSpPr>
            <p:nvPr userDrawn="1"/>
          </p:nvSpPr>
          <p:spPr bwMode="auto">
            <a:xfrm>
              <a:off x="125413" y="1905000"/>
              <a:ext cx="1557337" cy="4970463"/>
            </a:xfrm>
            <a:custGeom>
              <a:avLst/>
              <a:gdLst/>
              <a:ahLst/>
              <a:cxnLst/>
              <a:rect l="0" t="0" r="r" b="b"/>
              <a:pathLst>
                <a:path w="21600" h="21600">
                  <a:moveTo>
                    <a:pt x="0" y="21600"/>
                  </a:moveTo>
                  <a:lnTo>
                    <a:pt x="21600" y="18867"/>
                  </a:lnTo>
                  <a:lnTo>
                    <a:pt x="12331" y="6289"/>
                  </a:lnTo>
                  <a:lnTo>
                    <a:pt x="0" y="0"/>
                  </a:lnTo>
                  <a:cubicBezTo>
                    <a:pt x="0" y="0"/>
                    <a:pt x="0" y="21600"/>
                    <a:pt x="0" y="21600"/>
                  </a:cubicBezTo>
                  <a:close/>
                  <a:moveTo>
                    <a:pt x="0" y="2160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 name="AutoShape 2"/>
            <p:cNvSpPr>
              <a:spLocks/>
            </p:cNvSpPr>
            <p:nvPr userDrawn="1"/>
          </p:nvSpPr>
          <p:spPr bwMode="auto">
            <a:xfrm>
              <a:off x="647700" y="1028700"/>
              <a:ext cx="6319838" cy="6573838"/>
            </a:xfrm>
            <a:custGeom>
              <a:avLst/>
              <a:gdLst/>
              <a:ahLst/>
              <a:cxnLst/>
              <a:rect l="0" t="0" r="r" b="b"/>
              <a:pathLst>
                <a:path w="21600" h="21600">
                  <a:moveTo>
                    <a:pt x="3659" y="16746"/>
                  </a:moveTo>
                  <a:lnTo>
                    <a:pt x="9755" y="21600"/>
                  </a:lnTo>
                  <a:lnTo>
                    <a:pt x="21600" y="15739"/>
                  </a:lnTo>
                  <a:lnTo>
                    <a:pt x="17941" y="4854"/>
                  </a:lnTo>
                  <a:lnTo>
                    <a:pt x="11845" y="0"/>
                  </a:lnTo>
                  <a:lnTo>
                    <a:pt x="0" y="5861"/>
                  </a:lnTo>
                  <a:cubicBezTo>
                    <a:pt x="0" y="5861"/>
                    <a:pt x="3659" y="16746"/>
                    <a:pt x="3659" y="16746"/>
                  </a:cubicBezTo>
                  <a:close/>
                  <a:moveTo>
                    <a:pt x="3659" y="16746"/>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 name="AutoShape 3"/>
            <p:cNvSpPr>
              <a:spLocks/>
            </p:cNvSpPr>
            <p:nvPr userDrawn="1"/>
          </p:nvSpPr>
          <p:spPr bwMode="auto">
            <a:xfrm>
              <a:off x="127000" y="6946900"/>
              <a:ext cx="1717675" cy="3597275"/>
            </a:xfrm>
            <a:custGeom>
              <a:avLst/>
              <a:gdLst/>
              <a:ahLst/>
              <a:cxnLst/>
              <a:rect l="0" t="0" r="r" b="b"/>
              <a:pathLst>
                <a:path w="21600" h="21600">
                  <a:moveTo>
                    <a:pt x="0" y="21600"/>
                  </a:moveTo>
                  <a:lnTo>
                    <a:pt x="21600" y="21600"/>
                  </a:lnTo>
                  <a:lnTo>
                    <a:pt x="8901" y="3296"/>
                  </a:lnTo>
                  <a:lnTo>
                    <a:pt x="0" y="0"/>
                  </a:lnTo>
                  <a:cubicBezTo>
                    <a:pt x="0" y="0"/>
                    <a:pt x="0" y="21600"/>
                    <a:pt x="0" y="21600"/>
                  </a:cubicBezTo>
                  <a:close/>
                  <a:moveTo>
                    <a:pt x="0" y="2160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 name="AutoShape 4"/>
            <p:cNvSpPr>
              <a:spLocks/>
            </p:cNvSpPr>
            <p:nvPr userDrawn="1"/>
          </p:nvSpPr>
          <p:spPr bwMode="auto">
            <a:xfrm>
              <a:off x="10782300" y="1092200"/>
              <a:ext cx="3251200" cy="6148388"/>
            </a:xfrm>
            <a:custGeom>
              <a:avLst/>
              <a:gdLst/>
              <a:ahLst/>
              <a:cxnLst/>
              <a:rect l="0" t="0" r="r" b="b"/>
              <a:pathLst>
                <a:path w="21600" h="21600">
                  <a:moveTo>
                    <a:pt x="0" y="8875"/>
                  </a:moveTo>
                  <a:lnTo>
                    <a:pt x="11081" y="16831"/>
                  </a:lnTo>
                  <a:lnTo>
                    <a:pt x="21600" y="21600"/>
                  </a:lnTo>
                  <a:lnTo>
                    <a:pt x="21600" y="1421"/>
                  </a:lnTo>
                  <a:lnTo>
                    <a:pt x="18466" y="0"/>
                  </a:lnTo>
                  <a:cubicBezTo>
                    <a:pt x="18466" y="0"/>
                    <a:pt x="0" y="8875"/>
                    <a:pt x="0" y="8875"/>
                  </a:cubicBezTo>
                  <a:close/>
                  <a:moveTo>
                    <a:pt x="0" y="8875"/>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 name="AutoShape 5"/>
            <p:cNvSpPr>
              <a:spLocks/>
            </p:cNvSpPr>
            <p:nvPr userDrawn="1"/>
          </p:nvSpPr>
          <p:spPr bwMode="auto">
            <a:xfrm>
              <a:off x="1166813" y="6070600"/>
              <a:ext cx="5446712" cy="4476750"/>
            </a:xfrm>
            <a:custGeom>
              <a:avLst/>
              <a:gdLst/>
              <a:ahLst/>
              <a:cxnLst/>
              <a:rect l="0" t="0" r="r" b="b"/>
              <a:pathLst>
                <a:path w="21600" h="21600">
                  <a:moveTo>
                    <a:pt x="1452" y="12942"/>
                  </a:moveTo>
                  <a:lnTo>
                    <a:pt x="0" y="21600"/>
                  </a:lnTo>
                  <a:lnTo>
                    <a:pt x="18492" y="21600"/>
                  </a:lnTo>
                  <a:lnTo>
                    <a:pt x="19474" y="19249"/>
                  </a:lnTo>
                  <a:lnTo>
                    <a:pt x="21600" y="6568"/>
                  </a:lnTo>
                  <a:lnTo>
                    <a:pt x="6853" y="0"/>
                  </a:lnTo>
                  <a:cubicBezTo>
                    <a:pt x="6853" y="0"/>
                    <a:pt x="1452" y="12942"/>
                    <a:pt x="1452" y="12942"/>
                  </a:cubicBezTo>
                  <a:close/>
                  <a:moveTo>
                    <a:pt x="1452" y="12942"/>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 name="AutoShape 6"/>
            <p:cNvSpPr>
              <a:spLocks/>
            </p:cNvSpPr>
            <p:nvPr userDrawn="1"/>
          </p:nvSpPr>
          <p:spPr bwMode="auto">
            <a:xfrm>
              <a:off x="127000" y="114300"/>
              <a:ext cx="1116013" cy="1243013"/>
            </a:xfrm>
            <a:custGeom>
              <a:avLst/>
              <a:gdLst/>
              <a:ahLst/>
              <a:cxnLst/>
              <a:rect l="0" t="0" r="r" b="b"/>
              <a:pathLst>
                <a:path w="21600" h="21600">
                  <a:moveTo>
                    <a:pt x="0" y="0"/>
                  </a:moveTo>
                  <a:lnTo>
                    <a:pt x="0" y="21600"/>
                  </a:lnTo>
                  <a:lnTo>
                    <a:pt x="11881" y="20445"/>
                  </a:lnTo>
                  <a:lnTo>
                    <a:pt x="21600" y="11786"/>
                  </a:lnTo>
                  <a:lnTo>
                    <a:pt x="19983" y="0"/>
                  </a:lnTo>
                  <a:cubicBezTo>
                    <a:pt x="19983" y="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 name="AutoShape 7"/>
            <p:cNvSpPr>
              <a:spLocks/>
            </p:cNvSpPr>
            <p:nvPr userDrawn="1"/>
          </p:nvSpPr>
          <p:spPr bwMode="auto">
            <a:xfrm>
              <a:off x="5624513" y="1282700"/>
              <a:ext cx="6535737" cy="6081713"/>
            </a:xfrm>
            <a:custGeom>
              <a:avLst/>
              <a:gdLst/>
              <a:ahLst/>
              <a:cxnLst/>
              <a:rect l="0" t="0" r="r" b="b"/>
              <a:pathLst>
                <a:path w="21600" h="21600">
                  <a:moveTo>
                    <a:pt x="5240" y="18416"/>
                  </a:moveTo>
                  <a:lnTo>
                    <a:pt x="16767" y="21600"/>
                  </a:lnTo>
                  <a:lnTo>
                    <a:pt x="21600" y="8376"/>
                  </a:lnTo>
                  <a:lnTo>
                    <a:pt x="16360" y="3184"/>
                  </a:lnTo>
                  <a:lnTo>
                    <a:pt x="4833" y="0"/>
                  </a:lnTo>
                  <a:lnTo>
                    <a:pt x="0" y="13224"/>
                  </a:lnTo>
                  <a:cubicBezTo>
                    <a:pt x="0" y="13224"/>
                    <a:pt x="5240" y="18416"/>
                    <a:pt x="5240" y="18416"/>
                  </a:cubicBezTo>
                  <a:close/>
                  <a:moveTo>
                    <a:pt x="5240" y="18416"/>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4" name="AutoShape 8"/>
            <p:cNvSpPr>
              <a:spLocks/>
            </p:cNvSpPr>
            <p:nvPr userDrawn="1"/>
          </p:nvSpPr>
          <p:spPr bwMode="auto">
            <a:xfrm>
              <a:off x="11696700" y="114300"/>
              <a:ext cx="2339975" cy="2446338"/>
            </a:xfrm>
            <a:custGeom>
              <a:avLst/>
              <a:gdLst/>
              <a:ahLst/>
              <a:cxnLst/>
              <a:rect l="0" t="0" r="r" b="b"/>
              <a:pathLst>
                <a:path w="21600" h="21600">
                  <a:moveTo>
                    <a:pt x="0" y="0"/>
                  </a:moveTo>
                  <a:lnTo>
                    <a:pt x="3964" y="9554"/>
                  </a:lnTo>
                  <a:lnTo>
                    <a:pt x="17420" y="21600"/>
                  </a:lnTo>
                  <a:lnTo>
                    <a:pt x="21600" y="19560"/>
                  </a:lnTo>
                  <a:lnTo>
                    <a:pt x="21600" y="0"/>
                  </a:lnTo>
                  <a:cubicBezTo>
                    <a:pt x="21600" y="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 name="AutoShape 9"/>
            <p:cNvSpPr>
              <a:spLocks/>
            </p:cNvSpPr>
            <p:nvPr userDrawn="1"/>
          </p:nvSpPr>
          <p:spPr bwMode="auto">
            <a:xfrm>
              <a:off x="6591300" y="114300"/>
              <a:ext cx="4851400" cy="2017713"/>
            </a:xfrm>
            <a:custGeom>
              <a:avLst/>
              <a:gdLst/>
              <a:ahLst/>
              <a:cxnLst/>
              <a:rect l="0" t="0" r="r" b="b"/>
              <a:pathLst>
                <a:path w="21600" h="21600">
                  <a:moveTo>
                    <a:pt x="0" y="0"/>
                  </a:moveTo>
                  <a:lnTo>
                    <a:pt x="766" y="21600"/>
                  </a:lnTo>
                  <a:lnTo>
                    <a:pt x="21600" y="17392"/>
                  </a:lnTo>
                  <a:lnTo>
                    <a:pt x="21452" y="8992"/>
                  </a:lnTo>
                  <a:lnTo>
                    <a:pt x="21134" y="0"/>
                  </a:lnTo>
                  <a:cubicBezTo>
                    <a:pt x="21134" y="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6" name="AutoShape 10"/>
            <p:cNvSpPr>
              <a:spLocks/>
            </p:cNvSpPr>
            <p:nvPr userDrawn="1"/>
          </p:nvSpPr>
          <p:spPr bwMode="auto">
            <a:xfrm>
              <a:off x="228600" y="114300"/>
              <a:ext cx="6334125" cy="2967038"/>
            </a:xfrm>
            <a:custGeom>
              <a:avLst/>
              <a:gdLst/>
              <a:ahLst/>
              <a:cxnLst/>
              <a:rect l="0" t="0" r="r" b="b"/>
              <a:pathLst>
                <a:path w="21600" h="21600">
                  <a:moveTo>
                    <a:pt x="1002" y="0"/>
                  </a:moveTo>
                  <a:lnTo>
                    <a:pt x="0" y="7190"/>
                  </a:lnTo>
                  <a:lnTo>
                    <a:pt x="13869" y="21600"/>
                  </a:lnTo>
                  <a:lnTo>
                    <a:pt x="20620" y="7035"/>
                  </a:lnTo>
                  <a:lnTo>
                    <a:pt x="21600" y="0"/>
                  </a:lnTo>
                  <a:cubicBezTo>
                    <a:pt x="21600" y="0"/>
                    <a:pt x="1002" y="0"/>
                    <a:pt x="1002" y="0"/>
                  </a:cubicBezTo>
                  <a:close/>
                  <a:moveTo>
                    <a:pt x="1002"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7" name="AutoShape 11"/>
            <p:cNvSpPr>
              <a:spLocks/>
            </p:cNvSpPr>
            <p:nvPr userDrawn="1"/>
          </p:nvSpPr>
          <p:spPr bwMode="auto">
            <a:xfrm>
              <a:off x="5207000" y="5981700"/>
              <a:ext cx="7373938" cy="4562475"/>
            </a:xfrm>
            <a:custGeom>
              <a:avLst/>
              <a:gdLst/>
              <a:ahLst/>
              <a:cxnLst/>
              <a:rect l="0" t="0" r="r" b="b"/>
              <a:pathLst>
                <a:path w="21600" h="21600">
                  <a:moveTo>
                    <a:pt x="5368" y="4781"/>
                  </a:moveTo>
                  <a:lnTo>
                    <a:pt x="0" y="12736"/>
                  </a:lnTo>
                  <a:lnTo>
                    <a:pt x="2219" y="21600"/>
                  </a:lnTo>
                  <a:lnTo>
                    <a:pt x="20291" y="21600"/>
                  </a:lnTo>
                  <a:lnTo>
                    <a:pt x="21600" y="19660"/>
                  </a:lnTo>
                  <a:lnTo>
                    <a:pt x="16678" y="0"/>
                  </a:lnTo>
                  <a:cubicBezTo>
                    <a:pt x="16678" y="0"/>
                    <a:pt x="5368" y="4781"/>
                    <a:pt x="5368" y="4781"/>
                  </a:cubicBezTo>
                  <a:close/>
                  <a:moveTo>
                    <a:pt x="5368" y="4781"/>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8" name="AutoShape 12"/>
            <p:cNvSpPr>
              <a:spLocks/>
            </p:cNvSpPr>
            <p:nvPr userDrawn="1"/>
          </p:nvSpPr>
          <p:spPr bwMode="auto">
            <a:xfrm>
              <a:off x="10375900" y="6515100"/>
              <a:ext cx="3656013" cy="4030663"/>
            </a:xfrm>
            <a:custGeom>
              <a:avLst/>
              <a:gdLst/>
              <a:ahLst/>
              <a:cxnLst/>
              <a:rect l="0" t="0" r="r" b="b"/>
              <a:pathLst>
                <a:path w="21600" h="21600">
                  <a:moveTo>
                    <a:pt x="9612" y="2649"/>
                  </a:moveTo>
                  <a:lnTo>
                    <a:pt x="0" y="10812"/>
                  </a:lnTo>
                  <a:lnTo>
                    <a:pt x="4257" y="21600"/>
                  </a:lnTo>
                  <a:lnTo>
                    <a:pt x="21600" y="21600"/>
                  </a:lnTo>
                  <a:lnTo>
                    <a:pt x="21600" y="0"/>
                  </a:lnTo>
                  <a:cubicBezTo>
                    <a:pt x="21600" y="0"/>
                    <a:pt x="9612" y="2649"/>
                    <a:pt x="9612" y="2649"/>
                  </a:cubicBezTo>
                  <a:close/>
                  <a:moveTo>
                    <a:pt x="9612" y="2649"/>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 name="Title 1"/>
          <p:cNvSpPr>
            <a:spLocks noGrp="1"/>
          </p:cNvSpPr>
          <p:nvPr>
            <p:ph type="ctrTitle" hasCustomPrompt="1"/>
          </p:nvPr>
        </p:nvSpPr>
        <p:spPr>
          <a:xfrm>
            <a:off x="1418065" y="2374614"/>
            <a:ext cx="5859835" cy="2387600"/>
          </a:xfrm>
        </p:spPr>
        <p:txBody>
          <a:bodyPr lIns="0" tIns="0" rIns="0" bIns="0" anchor="t" anchorCtr="0">
            <a:noAutofit/>
          </a:bodyPr>
          <a:lstStyle>
            <a:lvl1pPr marL="0" indent="0" algn="l">
              <a:lnSpc>
                <a:spcPts val="4333"/>
              </a:lnSpc>
              <a:tabLst>
                <a:tab pos="1220409" algn="l"/>
              </a:tabLst>
              <a:defRPr sz="4600">
                <a:solidFill>
                  <a:schemeClr val="bg1"/>
                </a:solidFill>
              </a:defRPr>
            </a:lvl1pPr>
          </a:lstStyle>
          <a:p>
            <a:r>
              <a:rPr lang="en-US" dirty="0" smtClean="0"/>
              <a:t>Thank</a:t>
            </a:r>
            <a:br>
              <a:rPr lang="en-US" dirty="0" smtClean="0"/>
            </a:br>
            <a:r>
              <a:rPr lang="en-US" dirty="0" smtClean="0"/>
              <a:t>	you</a:t>
            </a:r>
            <a:endParaRPr lang="en-US" dirty="0"/>
          </a:p>
        </p:txBody>
      </p:sp>
      <p:grpSp>
        <p:nvGrpSpPr>
          <p:cNvPr id="22" name="Group 21"/>
          <p:cNvGrpSpPr/>
          <p:nvPr/>
        </p:nvGrpSpPr>
        <p:grpSpPr>
          <a:xfrm>
            <a:off x="460233" y="5674349"/>
            <a:ext cx="717458" cy="718113"/>
            <a:chOff x="25626365" y="3145536"/>
            <a:chExt cx="7199313" cy="7199313"/>
          </a:xfrm>
        </p:grpSpPr>
        <p:sp>
          <p:nvSpPr>
            <p:cNvPr id="23" name="AutoShape 1"/>
            <p:cNvSpPr>
              <a:spLocks/>
            </p:cNvSpPr>
            <p:nvPr userDrawn="1"/>
          </p:nvSpPr>
          <p:spPr bwMode="auto">
            <a:xfrm>
              <a:off x="25626365" y="3145536"/>
              <a:ext cx="7199313" cy="7199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tx1"/>
            </a:solidFill>
            <a:ln>
              <a:noFill/>
            </a:ln>
          </p:spPr>
          <p:txBody>
            <a:bodyPr lIns="0" tIns="0" rIns="0" bIns="0"/>
            <a:lstStyle/>
            <a:p>
              <a:endParaRPr lang="en-US"/>
            </a:p>
          </p:txBody>
        </p:sp>
        <p:sp>
          <p:nvSpPr>
            <p:cNvPr id="24" name="AutoShape 2"/>
            <p:cNvSpPr>
              <a:spLocks/>
            </p:cNvSpPr>
            <p:nvPr userDrawn="1"/>
          </p:nvSpPr>
          <p:spPr bwMode="auto">
            <a:xfrm>
              <a:off x="26921765" y="4466336"/>
              <a:ext cx="4748213" cy="4540250"/>
            </a:xfrm>
            <a:custGeom>
              <a:avLst/>
              <a:gdLst/>
              <a:ahLst/>
              <a:cxnLst/>
              <a:rect l="0" t="0" r="r" b="b"/>
              <a:pathLst>
                <a:path w="21600" h="21458">
                  <a:moveTo>
                    <a:pt x="16952" y="15509"/>
                  </a:moveTo>
                  <a:lnTo>
                    <a:pt x="21600" y="10680"/>
                  </a:lnTo>
                  <a:lnTo>
                    <a:pt x="20270" y="9299"/>
                  </a:lnTo>
                  <a:lnTo>
                    <a:pt x="15965" y="13772"/>
                  </a:lnTo>
                  <a:lnTo>
                    <a:pt x="14953" y="12721"/>
                  </a:lnTo>
                  <a:lnTo>
                    <a:pt x="13624" y="14101"/>
                  </a:lnTo>
                  <a:lnTo>
                    <a:pt x="14978" y="15509"/>
                  </a:lnTo>
                  <a:cubicBezTo>
                    <a:pt x="15523" y="16075"/>
                    <a:pt x="16407" y="16075"/>
                    <a:pt x="16952" y="15509"/>
                  </a:cubicBezTo>
                  <a:moveTo>
                    <a:pt x="19010" y="6901"/>
                  </a:moveTo>
                  <a:lnTo>
                    <a:pt x="20782" y="5059"/>
                  </a:lnTo>
                  <a:lnTo>
                    <a:pt x="19010" y="3217"/>
                  </a:lnTo>
                  <a:lnTo>
                    <a:pt x="18177" y="4082"/>
                  </a:lnTo>
                  <a:lnTo>
                    <a:pt x="13753" y="4082"/>
                  </a:lnTo>
                  <a:lnTo>
                    <a:pt x="12920" y="3217"/>
                  </a:lnTo>
                  <a:lnTo>
                    <a:pt x="11148" y="5059"/>
                  </a:lnTo>
                  <a:lnTo>
                    <a:pt x="12920" y="6901"/>
                  </a:lnTo>
                  <a:lnTo>
                    <a:pt x="13753" y="6036"/>
                  </a:lnTo>
                  <a:lnTo>
                    <a:pt x="15025" y="6036"/>
                  </a:lnTo>
                  <a:lnTo>
                    <a:pt x="15025" y="8650"/>
                  </a:lnTo>
                  <a:cubicBezTo>
                    <a:pt x="15602" y="8295"/>
                    <a:pt x="16328" y="8294"/>
                    <a:pt x="16905" y="8650"/>
                  </a:cubicBezTo>
                  <a:lnTo>
                    <a:pt x="16905" y="6036"/>
                  </a:lnTo>
                  <a:lnTo>
                    <a:pt x="18177" y="6036"/>
                  </a:lnTo>
                  <a:cubicBezTo>
                    <a:pt x="18177" y="6036"/>
                    <a:pt x="19010" y="6901"/>
                    <a:pt x="19010" y="6901"/>
                  </a:cubicBezTo>
                  <a:close/>
                  <a:moveTo>
                    <a:pt x="15965" y="3684"/>
                  </a:moveTo>
                  <a:lnTo>
                    <a:pt x="17738" y="1843"/>
                  </a:lnTo>
                  <a:lnTo>
                    <a:pt x="15965" y="0"/>
                  </a:lnTo>
                  <a:lnTo>
                    <a:pt x="14192" y="1843"/>
                  </a:lnTo>
                  <a:cubicBezTo>
                    <a:pt x="14192" y="1843"/>
                    <a:pt x="15965" y="3684"/>
                    <a:pt x="15965" y="3684"/>
                  </a:cubicBezTo>
                  <a:close/>
                  <a:moveTo>
                    <a:pt x="11660" y="9299"/>
                  </a:moveTo>
                  <a:lnTo>
                    <a:pt x="10331" y="10680"/>
                  </a:lnTo>
                  <a:lnTo>
                    <a:pt x="11660" y="12061"/>
                  </a:lnTo>
                  <a:lnTo>
                    <a:pt x="12989" y="10680"/>
                  </a:lnTo>
                  <a:cubicBezTo>
                    <a:pt x="12989" y="10680"/>
                    <a:pt x="11660" y="9299"/>
                    <a:pt x="11660" y="9299"/>
                  </a:cubicBezTo>
                  <a:close/>
                  <a:moveTo>
                    <a:pt x="8282" y="17567"/>
                  </a:moveTo>
                  <a:cubicBezTo>
                    <a:pt x="8282" y="15877"/>
                    <a:pt x="7291" y="14733"/>
                    <a:pt x="5701" y="14733"/>
                  </a:cubicBezTo>
                  <a:lnTo>
                    <a:pt x="122" y="14733"/>
                  </a:lnTo>
                  <a:lnTo>
                    <a:pt x="122" y="16550"/>
                  </a:lnTo>
                  <a:lnTo>
                    <a:pt x="5676" y="16550"/>
                  </a:lnTo>
                  <a:cubicBezTo>
                    <a:pt x="6324" y="16550"/>
                    <a:pt x="6728" y="16944"/>
                    <a:pt x="6728" y="17567"/>
                  </a:cubicBezTo>
                  <a:cubicBezTo>
                    <a:pt x="6728" y="18202"/>
                    <a:pt x="6324" y="18583"/>
                    <a:pt x="5676" y="18583"/>
                  </a:cubicBezTo>
                  <a:lnTo>
                    <a:pt x="122" y="18583"/>
                  </a:lnTo>
                  <a:lnTo>
                    <a:pt x="122" y="20401"/>
                  </a:lnTo>
                  <a:lnTo>
                    <a:pt x="5701" y="20401"/>
                  </a:lnTo>
                  <a:cubicBezTo>
                    <a:pt x="7291" y="20401"/>
                    <a:pt x="8282" y="19257"/>
                    <a:pt x="8282" y="17567"/>
                  </a:cubicBezTo>
                  <a:moveTo>
                    <a:pt x="8282" y="3811"/>
                  </a:moveTo>
                  <a:cubicBezTo>
                    <a:pt x="8282" y="2032"/>
                    <a:pt x="7242" y="1015"/>
                    <a:pt x="5762" y="1015"/>
                  </a:cubicBezTo>
                  <a:cubicBezTo>
                    <a:pt x="4282" y="1015"/>
                    <a:pt x="3768" y="2006"/>
                    <a:pt x="3389" y="3049"/>
                  </a:cubicBezTo>
                  <a:lnTo>
                    <a:pt x="3009" y="4091"/>
                  </a:lnTo>
                  <a:cubicBezTo>
                    <a:pt x="2801" y="4663"/>
                    <a:pt x="2447" y="4764"/>
                    <a:pt x="2214" y="4764"/>
                  </a:cubicBezTo>
                  <a:cubicBezTo>
                    <a:pt x="1774" y="4764"/>
                    <a:pt x="1443" y="4434"/>
                    <a:pt x="1443" y="3849"/>
                  </a:cubicBezTo>
                  <a:cubicBezTo>
                    <a:pt x="1443" y="3277"/>
                    <a:pt x="1811" y="2896"/>
                    <a:pt x="2385" y="2896"/>
                  </a:cubicBezTo>
                  <a:lnTo>
                    <a:pt x="2606" y="2896"/>
                  </a:lnTo>
                  <a:lnTo>
                    <a:pt x="2606" y="1193"/>
                  </a:lnTo>
                  <a:lnTo>
                    <a:pt x="2422" y="1193"/>
                  </a:lnTo>
                  <a:cubicBezTo>
                    <a:pt x="930" y="1193"/>
                    <a:pt x="0" y="2261"/>
                    <a:pt x="0" y="3849"/>
                  </a:cubicBezTo>
                  <a:cubicBezTo>
                    <a:pt x="0" y="5514"/>
                    <a:pt x="1101" y="6480"/>
                    <a:pt x="2324" y="6480"/>
                  </a:cubicBezTo>
                  <a:cubicBezTo>
                    <a:pt x="3499" y="6480"/>
                    <a:pt x="4196" y="5845"/>
                    <a:pt x="4636" y="4637"/>
                  </a:cubicBezTo>
                  <a:lnTo>
                    <a:pt x="5065" y="3468"/>
                  </a:lnTo>
                  <a:cubicBezTo>
                    <a:pt x="5260" y="2947"/>
                    <a:pt x="5529" y="2743"/>
                    <a:pt x="5933" y="2743"/>
                  </a:cubicBezTo>
                  <a:cubicBezTo>
                    <a:pt x="6496" y="2743"/>
                    <a:pt x="6826" y="3125"/>
                    <a:pt x="6826" y="3811"/>
                  </a:cubicBezTo>
                  <a:cubicBezTo>
                    <a:pt x="6826" y="4497"/>
                    <a:pt x="6520" y="4917"/>
                    <a:pt x="5872" y="4917"/>
                  </a:cubicBezTo>
                  <a:lnTo>
                    <a:pt x="5578" y="4917"/>
                  </a:lnTo>
                  <a:lnTo>
                    <a:pt x="5578" y="6633"/>
                  </a:lnTo>
                  <a:lnTo>
                    <a:pt x="5860" y="6633"/>
                  </a:lnTo>
                  <a:cubicBezTo>
                    <a:pt x="7352" y="6633"/>
                    <a:pt x="8282" y="5438"/>
                    <a:pt x="8282" y="3811"/>
                  </a:cubicBezTo>
                  <a:moveTo>
                    <a:pt x="1676" y="7753"/>
                  </a:moveTo>
                  <a:lnTo>
                    <a:pt x="122" y="7753"/>
                  </a:lnTo>
                  <a:lnTo>
                    <a:pt x="122" y="13129"/>
                  </a:lnTo>
                  <a:lnTo>
                    <a:pt x="1676" y="13129"/>
                  </a:lnTo>
                  <a:lnTo>
                    <a:pt x="1676" y="11350"/>
                  </a:lnTo>
                  <a:lnTo>
                    <a:pt x="8159" y="11350"/>
                  </a:lnTo>
                  <a:lnTo>
                    <a:pt x="8159" y="9533"/>
                  </a:lnTo>
                  <a:lnTo>
                    <a:pt x="1676" y="9533"/>
                  </a:lnTo>
                  <a:cubicBezTo>
                    <a:pt x="1676" y="9533"/>
                    <a:pt x="1676" y="7753"/>
                    <a:pt x="1676" y="7753"/>
                  </a:cubicBezTo>
                  <a:close/>
                  <a:moveTo>
                    <a:pt x="14978" y="9273"/>
                  </a:moveTo>
                  <a:lnTo>
                    <a:pt x="10331" y="14101"/>
                  </a:lnTo>
                  <a:lnTo>
                    <a:pt x="11660" y="15483"/>
                  </a:lnTo>
                  <a:lnTo>
                    <a:pt x="15965" y="11009"/>
                  </a:lnTo>
                  <a:lnTo>
                    <a:pt x="16978" y="12061"/>
                  </a:lnTo>
                  <a:lnTo>
                    <a:pt x="18307" y="10680"/>
                  </a:lnTo>
                  <a:lnTo>
                    <a:pt x="16952" y="9273"/>
                  </a:lnTo>
                  <a:cubicBezTo>
                    <a:pt x="16407" y="8707"/>
                    <a:pt x="15523" y="8707"/>
                    <a:pt x="14978" y="9273"/>
                  </a:cubicBezTo>
                  <a:moveTo>
                    <a:pt x="12294" y="15483"/>
                  </a:moveTo>
                  <a:lnTo>
                    <a:pt x="10964" y="16864"/>
                  </a:lnTo>
                  <a:lnTo>
                    <a:pt x="12319" y="18271"/>
                  </a:lnTo>
                  <a:cubicBezTo>
                    <a:pt x="12864" y="18838"/>
                    <a:pt x="13748" y="18838"/>
                    <a:pt x="14293" y="18271"/>
                  </a:cubicBezTo>
                  <a:lnTo>
                    <a:pt x="15648" y="16863"/>
                  </a:lnTo>
                  <a:lnTo>
                    <a:pt x="14319" y="15483"/>
                  </a:lnTo>
                  <a:lnTo>
                    <a:pt x="13307" y="16534"/>
                  </a:lnTo>
                  <a:cubicBezTo>
                    <a:pt x="13307" y="16534"/>
                    <a:pt x="12294" y="15483"/>
                    <a:pt x="12294" y="15483"/>
                  </a:cubicBezTo>
                  <a:close/>
                  <a:moveTo>
                    <a:pt x="14953" y="18245"/>
                  </a:moveTo>
                  <a:lnTo>
                    <a:pt x="13623" y="19626"/>
                  </a:lnTo>
                  <a:lnTo>
                    <a:pt x="14978" y="21033"/>
                  </a:lnTo>
                  <a:cubicBezTo>
                    <a:pt x="15523" y="21600"/>
                    <a:pt x="16407" y="21600"/>
                    <a:pt x="16952" y="21033"/>
                  </a:cubicBezTo>
                  <a:lnTo>
                    <a:pt x="18307" y="19626"/>
                  </a:lnTo>
                  <a:lnTo>
                    <a:pt x="16978" y="18245"/>
                  </a:lnTo>
                  <a:lnTo>
                    <a:pt x="15965" y="19296"/>
                  </a:lnTo>
                  <a:cubicBezTo>
                    <a:pt x="15965" y="19296"/>
                    <a:pt x="14953" y="18245"/>
                    <a:pt x="14953" y="18245"/>
                  </a:cubicBezTo>
                  <a:close/>
                  <a:moveTo>
                    <a:pt x="20271" y="15483"/>
                  </a:moveTo>
                  <a:lnTo>
                    <a:pt x="21600" y="14101"/>
                  </a:lnTo>
                  <a:lnTo>
                    <a:pt x="20270" y="12720"/>
                  </a:lnTo>
                  <a:lnTo>
                    <a:pt x="18941" y="14101"/>
                  </a:lnTo>
                  <a:cubicBezTo>
                    <a:pt x="18941" y="14101"/>
                    <a:pt x="20271" y="15483"/>
                    <a:pt x="20271" y="15483"/>
                  </a:cubicBezTo>
                  <a:close/>
                  <a:moveTo>
                    <a:pt x="17637" y="18271"/>
                  </a:moveTo>
                  <a:cubicBezTo>
                    <a:pt x="18182" y="18838"/>
                    <a:pt x="19066" y="18838"/>
                    <a:pt x="19612" y="18271"/>
                  </a:cubicBezTo>
                  <a:lnTo>
                    <a:pt x="20966" y="16864"/>
                  </a:lnTo>
                  <a:lnTo>
                    <a:pt x="19636" y="15483"/>
                  </a:lnTo>
                  <a:lnTo>
                    <a:pt x="18624" y="16534"/>
                  </a:lnTo>
                  <a:lnTo>
                    <a:pt x="17611" y="15483"/>
                  </a:lnTo>
                  <a:lnTo>
                    <a:pt x="16282" y="16863"/>
                  </a:lnTo>
                  <a:cubicBezTo>
                    <a:pt x="16282" y="16863"/>
                    <a:pt x="17637" y="18271"/>
                    <a:pt x="17637" y="18271"/>
                  </a:cubicBezTo>
                  <a:close/>
                  <a:moveTo>
                    <a:pt x="17637" y="18271"/>
                  </a:moveTo>
                </a:path>
              </a:pathLst>
            </a:custGeom>
            <a:solidFill>
              <a:schemeClr val="bg1"/>
            </a:solidFill>
            <a:ln>
              <a:noFill/>
            </a:ln>
          </p:spPr>
          <p:txBody>
            <a:bodyPr lIns="0" tIns="0" rIns="0" bIns="0"/>
            <a:lstStyle/>
            <a:p>
              <a:endParaRPr lang="en-US"/>
            </a:p>
          </p:txBody>
        </p:sp>
      </p:grpSp>
      <p:sp>
        <p:nvSpPr>
          <p:cNvPr id="26" name="Text Placeholder 42"/>
          <p:cNvSpPr>
            <a:spLocks noGrp="1"/>
          </p:cNvSpPr>
          <p:nvPr>
            <p:ph type="body" sz="quarter" idx="10" hasCustomPrompt="1"/>
          </p:nvPr>
        </p:nvSpPr>
        <p:spPr>
          <a:xfrm rot="16200000">
            <a:off x="7988955" y="2742969"/>
            <a:ext cx="1082843" cy="544746"/>
          </a:xfrm>
        </p:spPr>
        <p:txBody>
          <a:bodyPr lIns="0" tIns="0" rIns="0" bIns="0">
            <a:noAutofit/>
          </a:bodyPr>
          <a:lstStyle>
            <a:lvl1pPr marL="0" indent="0">
              <a:lnSpc>
                <a:spcPct val="100000"/>
              </a:lnSpc>
              <a:spcBef>
                <a:spcPts val="0"/>
              </a:spcBef>
              <a:buNone/>
              <a:defRPr sz="700">
                <a:solidFill>
                  <a:schemeClr val="bg1"/>
                </a:solidFill>
              </a:defRPr>
            </a:lvl1pPr>
            <a:lvl2pPr>
              <a:defRPr sz="500">
                <a:solidFill>
                  <a:schemeClr val="bg1"/>
                </a:solidFill>
              </a:defRPr>
            </a:lvl2pPr>
            <a:lvl3pPr>
              <a:defRPr sz="500">
                <a:solidFill>
                  <a:schemeClr val="bg1"/>
                </a:solidFill>
              </a:defRPr>
            </a:lvl3pPr>
            <a:lvl4pPr>
              <a:defRPr sz="500">
                <a:solidFill>
                  <a:schemeClr val="bg1"/>
                </a:solidFill>
              </a:defRPr>
            </a:lvl4pPr>
            <a:lvl5pPr>
              <a:defRPr sz="500">
                <a:solidFill>
                  <a:schemeClr val="bg1"/>
                </a:solidFill>
              </a:defRPr>
            </a:lvl5pPr>
          </a:lstStyle>
          <a:p>
            <a:pPr lvl="0"/>
            <a:r>
              <a:rPr lang="en-US" dirty="0" smtClean="0"/>
              <a:t>Graphics credit goes here</a:t>
            </a:r>
            <a:br>
              <a:rPr lang="en-US" dirty="0" smtClean="0"/>
            </a:br>
            <a:r>
              <a:rPr lang="en-US" dirty="0" smtClean="0"/>
              <a:t>Click to edit</a:t>
            </a:r>
            <a:endParaRPr lang="en-US" dirty="0"/>
          </a:p>
        </p:txBody>
      </p:sp>
    </p:spTree>
    <p:extLst>
      <p:ext uri="{BB962C8B-B14F-4D97-AF65-F5344CB8AC3E}">
        <p14:creationId xmlns:p14="http://schemas.microsoft.com/office/powerpoint/2010/main" val="10068104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71738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3_Title Slide">
    <p:spTree>
      <p:nvGrpSpPr>
        <p:cNvPr id="1" name=""/>
        <p:cNvGrpSpPr/>
        <p:nvPr/>
      </p:nvGrpSpPr>
      <p:grpSpPr>
        <a:xfrm>
          <a:off x="0" y="0"/>
          <a:ext cx="0" cy="0"/>
          <a:chOff x="0" y="0"/>
          <a:chExt cx="0" cy="0"/>
        </a:xfrm>
      </p:grpSpPr>
      <p:grpSp>
        <p:nvGrpSpPr>
          <p:cNvPr id="4" name="Group 3"/>
          <p:cNvGrpSpPr/>
          <p:nvPr/>
        </p:nvGrpSpPr>
        <p:grpSpPr>
          <a:xfrm>
            <a:off x="-17716" y="0"/>
            <a:ext cx="9161716" cy="6877295"/>
            <a:chOff x="125413" y="114300"/>
            <a:chExt cx="13911262" cy="10433050"/>
          </a:xfrm>
        </p:grpSpPr>
        <p:sp>
          <p:nvSpPr>
            <p:cNvPr id="22" name="AutoShape 1"/>
            <p:cNvSpPr>
              <a:spLocks/>
            </p:cNvSpPr>
            <p:nvPr userDrawn="1"/>
          </p:nvSpPr>
          <p:spPr bwMode="auto">
            <a:xfrm>
              <a:off x="125413" y="1905000"/>
              <a:ext cx="1557337" cy="4970463"/>
            </a:xfrm>
            <a:custGeom>
              <a:avLst/>
              <a:gdLst/>
              <a:ahLst/>
              <a:cxnLst/>
              <a:rect l="0" t="0" r="r" b="b"/>
              <a:pathLst>
                <a:path w="21600" h="21600">
                  <a:moveTo>
                    <a:pt x="0" y="21600"/>
                  </a:moveTo>
                  <a:lnTo>
                    <a:pt x="21600" y="18867"/>
                  </a:lnTo>
                  <a:lnTo>
                    <a:pt x="12331" y="6289"/>
                  </a:lnTo>
                  <a:lnTo>
                    <a:pt x="0" y="0"/>
                  </a:lnTo>
                  <a:cubicBezTo>
                    <a:pt x="0" y="0"/>
                    <a:pt x="0" y="21600"/>
                    <a:pt x="0" y="21600"/>
                  </a:cubicBezTo>
                  <a:close/>
                  <a:moveTo>
                    <a:pt x="0" y="2160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 name="AutoShape 2"/>
            <p:cNvSpPr>
              <a:spLocks/>
            </p:cNvSpPr>
            <p:nvPr userDrawn="1"/>
          </p:nvSpPr>
          <p:spPr bwMode="auto">
            <a:xfrm>
              <a:off x="647700" y="1028700"/>
              <a:ext cx="6319838" cy="6573838"/>
            </a:xfrm>
            <a:custGeom>
              <a:avLst/>
              <a:gdLst/>
              <a:ahLst/>
              <a:cxnLst/>
              <a:rect l="0" t="0" r="r" b="b"/>
              <a:pathLst>
                <a:path w="21600" h="21600">
                  <a:moveTo>
                    <a:pt x="3659" y="16746"/>
                  </a:moveTo>
                  <a:lnTo>
                    <a:pt x="9755" y="21600"/>
                  </a:lnTo>
                  <a:lnTo>
                    <a:pt x="21600" y="15739"/>
                  </a:lnTo>
                  <a:lnTo>
                    <a:pt x="17941" y="4854"/>
                  </a:lnTo>
                  <a:lnTo>
                    <a:pt x="11845" y="0"/>
                  </a:lnTo>
                  <a:lnTo>
                    <a:pt x="0" y="5861"/>
                  </a:lnTo>
                  <a:cubicBezTo>
                    <a:pt x="0" y="5861"/>
                    <a:pt x="3659" y="16746"/>
                    <a:pt x="3659" y="16746"/>
                  </a:cubicBezTo>
                  <a:close/>
                  <a:moveTo>
                    <a:pt x="3659" y="16746"/>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 name="AutoShape 3"/>
            <p:cNvSpPr>
              <a:spLocks/>
            </p:cNvSpPr>
            <p:nvPr userDrawn="1"/>
          </p:nvSpPr>
          <p:spPr bwMode="auto">
            <a:xfrm>
              <a:off x="127000" y="6946900"/>
              <a:ext cx="1717675" cy="3597275"/>
            </a:xfrm>
            <a:custGeom>
              <a:avLst/>
              <a:gdLst/>
              <a:ahLst/>
              <a:cxnLst/>
              <a:rect l="0" t="0" r="r" b="b"/>
              <a:pathLst>
                <a:path w="21600" h="21600">
                  <a:moveTo>
                    <a:pt x="0" y="21600"/>
                  </a:moveTo>
                  <a:lnTo>
                    <a:pt x="21600" y="21600"/>
                  </a:lnTo>
                  <a:lnTo>
                    <a:pt x="8901" y="3296"/>
                  </a:lnTo>
                  <a:lnTo>
                    <a:pt x="0" y="0"/>
                  </a:lnTo>
                  <a:cubicBezTo>
                    <a:pt x="0" y="0"/>
                    <a:pt x="0" y="21600"/>
                    <a:pt x="0" y="21600"/>
                  </a:cubicBezTo>
                  <a:close/>
                  <a:moveTo>
                    <a:pt x="0" y="2160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 name="AutoShape 4"/>
            <p:cNvSpPr>
              <a:spLocks/>
            </p:cNvSpPr>
            <p:nvPr userDrawn="1"/>
          </p:nvSpPr>
          <p:spPr bwMode="auto">
            <a:xfrm>
              <a:off x="10782300" y="1092200"/>
              <a:ext cx="3251200" cy="6148388"/>
            </a:xfrm>
            <a:custGeom>
              <a:avLst/>
              <a:gdLst/>
              <a:ahLst/>
              <a:cxnLst/>
              <a:rect l="0" t="0" r="r" b="b"/>
              <a:pathLst>
                <a:path w="21600" h="21600">
                  <a:moveTo>
                    <a:pt x="0" y="8875"/>
                  </a:moveTo>
                  <a:lnTo>
                    <a:pt x="11081" y="16831"/>
                  </a:lnTo>
                  <a:lnTo>
                    <a:pt x="21600" y="21600"/>
                  </a:lnTo>
                  <a:lnTo>
                    <a:pt x="21600" y="1421"/>
                  </a:lnTo>
                  <a:lnTo>
                    <a:pt x="18466" y="0"/>
                  </a:lnTo>
                  <a:cubicBezTo>
                    <a:pt x="18466" y="0"/>
                    <a:pt x="0" y="8875"/>
                    <a:pt x="0" y="8875"/>
                  </a:cubicBezTo>
                  <a:close/>
                  <a:moveTo>
                    <a:pt x="0" y="8875"/>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 name="AutoShape 5"/>
            <p:cNvSpPr>
              <a:spLocks/>
            </p:cNvSpPr>
            <p:nvPr userDrawn="1"/>
          </p:nvSpPr>
          <p:spPr bwMode="auto">
            <a:xfrm>
              <a:off x="1166813" y="6070600"/>
              <a:ext cx="5446712" cy="4476750"/>
            </a:xfrm>
            <a:custGeom>
              <a:avLst/>
              <a:gdLst/>
              <a:ahLst/>
              <a:cxnLst/>
              <a:rect l="0" t="0" r="r" b="b"/>
              <a:pathLst>
                <a:path w="21600" h="21600">
                  <a:moveTo>
                    <a:pt x="1452" y="12942"/>
                  </a:moveTo>
                  <a:lnTo>
                    <a:pt x="0" y="21600"/>
                  </a:lnTo>
                  <a:lnTo>
                    <a:pt x="18492" y="21600"/>
                  </a:lnTo>
                  <a:lnTo>
                    <a:pt x="19474" y="19249"/>
                  </a:lnTo>
                  <a:lnTo>
                    <a:pt x="21600" y="6568"/>
                  </a:lnTo>
                  <a:lnTo>
                    <a:pt x="6853" y="0"/>
                  </a:lnTo>
                  <a:cubicBezTo>
                    <a:pt x="6853" y="0"/>
                    <a:pt x="1452" y="12942"/>
                    <a:pt x="1452" y="12942"/>
                  </a:cubicBezTo>
                  <a:close/>
                  <a:moveTo>
                    <a:pt x="1452" y="12942"/>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 name="AutoShape 6"/>
            <p:cNvSpPr>
              <a:spLocks/>
            </p:cNvSpPr>
            <p:nvPr userDrawn="1"/>
          </p:nvSpPr>
          <p:spPr bwMode="auto">
            <a:xfrm>
              <a:off x="127000" y="114300"/>
              <a:ext cx="1116013" cy="1243013"/>
            </a:xfrm>
            <a:custGeom>
              <a:avLst/>
              <a:gdLst/>
              <a:ahLst/>
              <a:cxnLst/>
              <a:rect l="0" t="0" r="r" b="b"/>
              <a:pathLst>
                <a:path w="21600" h="21600">
                  <a:moveTo>
                    <a:pt x="0" y="0"/>
                  </a:moveTo>
                  <a:lnTo>
                    <a:pt x="0" y="21600"/>
                  </a:lnTo>
                  <a:lnTo>
                    <a:pt x="11881" y="20445"/>
                  </a:lnTo>
                  <a:lnTo>
                    <a:pt x="21600" y="11786"/>
                  </a:lnTo>
                  <a:lnTo>
                    <a:pt x="19983" y="0"/>
                  </a:lnTo>
                  <a:cubicBezTo>
                    <a:pt x="19983" y="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 name="AutoShape 7"/>
            <p:cNvSpPr>
              <a:spLocks/>
            </p:cNvSpPr>
            <p:nvPr userDrawn="1"/>
          </p:nvSpPr>
          <p:spPr bwMode="auto">
            <a:xfrm>
              <a:off x="5624513" y="1282700"/>
              <a:ext cx="6535737" cy="6081713"/>
            </a:xfrm>
            <a:custGeom>
              <a:avLst/>
              <a:gdLst/>
              <a:ahLst/>
              <a:cxnLst/>
              <a:rect l="0" t="0" r="r" b="b"/>
              <a:pathLst>
                <a:path w="21600" h="21600">
                  <a:moveTo>
                    <a:pt x="5240" y="18416"/>
                  </a:moveTo>
                  <a:lnTo>
                    <a:pt x="16767" y="21600"/>
                  </a:lnTo>
                  <a:lnTo>
                    <a:pt x="21600" y="8376"/>
                  </a:lnTo>
                  <a:lnTo>
                    <a:pt x="16360" y="3184"/>
                  </a:lnTo>
                  <a:lnTo>
                    <a:pt x="4833" y="0"/>
                  </a:lnTo>
                  <a:lnTo>
                    <a:pt x="0" y="13224"/>
                  </a:lnTo>
                  <a:cubicBezTo>
                    <a:pt x="0" y="13224"/>
                    <a:pt x="5240" y="18416"/>
                    <a:pt x="5240" y="18416"/>
                  </a:cubicBezTo>
                  <a:close/>
                  <a:moveTo>
                    <a:pt x="5240" y="18416"/>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 name="AutoShape 8"/>
            <p:cNvSpPr>
              <a:spLocks/>
            </p:cNvSpPr>
            <p:nvPr userDrawn="1"/>
          </p:nvSpPr>
          <p:spPr bwMode="auto">
            <a:xfrm>
              <a:off x="11696700" y="114300"/>
              <a:ext cx="2339975" cy="2446338"/>
            </a:xfrm>
            <a:custGeom>
              <a:avLst/>
              <a:gdLst/>
              <a:ahLst/>
              <a:cxnLst/>
              <a:rect l="0" t="0" r="r" b="b"/>
              <a:pathLst>
                <a:path w="21600" h="21600">
                  <a:moveTo>
                    <a:pt x="0" y="0"/>
                  </a:moveTo>
                  <a:lnTo>
                    <a:pt x="3964" y="9554"/>
                  </a:lnTo>
                  <a:lnTo>
                    <a:pt x="17420" y="21600"/>
                  </a:lnTo>
                  <a:lnTo>
                    <a:pt x="21600" y="19560"/>
                  </a:lnTo>
                  <a:lnTo>
                    <a:pt x="21600" y="0"/>
                  </a:lnTo>
                  <a:cubicBezTo>
                    <a:pt x="21600" y="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 name="AutoShape 9"/>
            <p:cNvSpPr>
              <a:spLocks/>
            </p:cNvSpPr>
            <p:nvPr userDrawn="1"/>
          </p:nvSpPr>
          <p:spPr bwMode="auto">
            <a:xfrm>
              <a:off x="6591300" y="114300"/>
              <a:ext cx="4851400" cy="2017713"/>
            </a:xfrm>
            <a:custGeom>
              <a:avLst/>
              <a:gdLst/>
              <a:ahLst/>
              <a:cxnLst/>
              <a:rect l="0" t="0" r="r" b="b"/>
              <a:pathLst>
                <a:path w="21600" h="21600">
                  <a:moveTo>
                    <a:pt x="0" y="0"/>
                  </a:moveTo>
                  <a:lnTo>
                    <a:pt x="766" y="21600"/>
                  </a:lnTo>
                  <a:lnTo>
                    <a:pt x="21600" y="17392"/>
                  </a:lnTo>
                  <a:lnTo>
                    <a:pt x="21452" y="8992"/>
                  </a:lnTo>
                  <a:lnTo>
                    <a:pt x="21134" y="0"/>
                  </a:lnTo>
                  <a:cubicBezTo>
                    <a:pt x="21134" y="0"/>
                    <a:pt x="0" y="0"/>
                    <a:pt x="0" y="0"/>
                  </a:cubicBezTo>
                  <a:close/>
                  <a:moveTo>
                    <a:pt x="0"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 name="AutoShape 10"/>
            <p:cNvSpPr>
              <a:spLocks/>
            </p:cNvSpPr>
            <p:nvPr userDrawn="1"/>
          </p:nvSpPr>
          <p:spPr bwMode="auto">
            <a:xfrm>
              <a:off x="228600" y="114300"/>
              <a:ext cx="6334125" cy="2967038"/>
            </a:xfrm>
            <a:custGeom>
              <a:avLst/>
              <a:gdLst/>
              <a:ahLst/>
              <a:cxnLst/>
              <a:rect l="0" t="0" r="r" b="b"/>
              <a:pathLst>
                <a:path w="21600" h="21600">
                  <a:moveTo>
                    <a:pt x="1002" y="0"/>
                  </a:moveTo>
                  <a:lnTo>
                    <a:pt x="0" y="7190"/>
                  </a:lnTo>
                  <a:lnTo>
                    <a:pt x="13869" y="21600"/>
                  </a:lnTo>
                  <a:lnTo>
                    <a:pt x="20620" y="7035"/>
                  </a:lnTo>
                  <a:lnTo>
                    <a:pt x="21600" y="0"/>
                  </a:lnTo>
                  <a:cubicBezTo>
                    <a:pt x="21600" y="0"/>
                    <a:pt x="1002" y="0"/>
                    <a:pt x="1002" y="0"/>
                  </a:cubicBezTo>
                  <a:close/>
                  <a:moveTo>
                    <a:pt x="1002"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 name="AutoShape 11"/>
            <p:cNvSpPr>
              <a:spLocks/>
            </p:cNvSpPr>
            <p:nvPr userDrawn="1"/>
          </p:nvSpPr>
          <p:spPr bwMode="auto">
            <a:xfrm>
              <a:off x="5207000" y="5981700"/>
              <a:ext cx="7373938" cy="4562475"/>
            </a:xfrm>
            <a:custGeom>
              <a:avLst/>
              <a:gdLst/>
              <a:ahLst/>
              <a:cxnLst/>
              <a:rect l="0" t="0" r="r" b="b"/>
              <a:pathLst>
                <a:path w="21600" h="21600">
                  <a:moveTo>
                    <a:pt x="5368" y="4781"/>
                  </a:moveTo>
                  <a:lnTo>
                    <a:pt x="0" y="12736"/>
                  </a:lnTo>
                  <a:lnTo>
                    <a:pt x="2219" y="21600"/>
                  </a:lnTo>
                  <a:lnTo>
                    <a:pt x="20291" y="21600"/>
                  </a:lnTo>
                  <a:lnTo>
                    <a:pt x="21600" y="19660"/>
                  </a:lnTo>
                  <a:lnTo>
                    <a:pt x="16678" y="0"/>
                  </a:lnTo>
                  <a:cubicBezTo>
                    <a:pt x="16678" y="0"/>
                    <a:pt x="5368" y="4781"/>
                    <a:pt x="5368" y="4781"/>
                  </a:cubicBezTo>
                  <a:close/>
                  <a:moveTo>
                    <a:pt x="5368" y="4781"/>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 name="AutoShape 12"/>
            <p:cNvSpPr>
              <a:spLocks/>
            </p:cNvSpPr>
            <p:nvPr userDrawn="1"/>
          </p:nvSpPr>
          <p:spPr bwMode="auto">
            <a:xfrm>
              <a:off x="10375900" y="6515100"/>
              <a:ext cx="3656013" cy="4030663"/>
            </a:xfrm>
            <a:custGeom>
              <a:avLst/>
              <a:gdLst/>
              <a:ahLst/>
              <a:cxnLst/>
              <a:rect l="0" t="0" r="r" b="b"/>
              <a:pathLst>
                <a:path w="21600" h="21600">
                  <a:moveTo>
                    <a:pt x="9612" y="2649"/>
                  </a:moveTo>
                  <a:lnTo>
                    <a:pt x="0" y="10812"/>
                  </a:lnTo>
                  <a:lnTo>
                    <a:pt x="4257" y="21600"/>
                  </a:lnTo>
                  <a:lnTo>
                    <a:pt x="21600" y="21600"/>
                  </a:lnTo>
                  <a:lnTo>
                    <a:pt x="21600" y="0"/>
                  </a:lnTo>
                  <a:cubicBezTo>
                    <a:pt x="21600" y="0"/>
                    <a:pt x="9612" y="2649"/>
                    <a:pt x="9612" y="2649"/>
                  </a:cubicBezTo>
                  <a:close/>
                  <a:moveTo>
                    <a:pt x="9612" y="2649"/>
                  </a:moveTo>
                </a:path>
              </a:pathLst>
            </a:custGeom>
            <a:solidFill>
              <a:srgbClr val="00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 name="Title 1"/>
          <p:cNvSpPr>
            <a:spLocks noGrp="1"/>
          </p:cNvSpPr>
          <p:nvPr>
            <p:ph type="ctrTitle" hasCustomPrompt="1"/>
          </p:nvPr>
        </p:nvSpPr>
        <p:spPr>
          <a:xfrm>
            <a:off x="1618121" y="1829610"/>
            <a:ext cx="5859835" cy="2387600"/>
          </a:xfrm>
        </p:spPr>
        <p:txBody>
          <a:bodyPr lIns="0" tIns="0" rIns="0" bIns="0" anchor="t" anchorCtr="0">
            <a:noAutofit/>
          </a:bodyPr>
          <a:lstStyle>
            <a:lvl1pPr marL="0" indent="0" algn="l">
              <a:lnSpc>
                <a:spcPts val="4989"/>
              </a:lnSpc>
              <a:tabLst>
                <a:tab pos="946860" algn="l"/>
                <a:tab pos="1399447" algn="l"/>
              </a:tabLst>
              <a:defRPr sz="4600">
                <a:solidFill>
                  <a:schemeClr val="bg1"/>
                </a:solidFill>
              </a:defRPr>
            </a:lvl1pPr>
          </a:lstStyle>
          <a:p>
            <a:r>
              <a:rPr lang="en-US" dirty="0" smtClean="0"/>
              <a:t>Click to edit </a:t>
            </a:r>
            <a:br>
              <a:rPr lang="en-US" dirty="0" smtClean="0"/>
            </a:br>
            <a:r>
              <a:rPr lang="en-US" dirty="0" smtClean="0"/>
              <a:t>		Master </a:t>
            </a:r>
            <a:br>
              <a:rPr lang="en-US" dirty="0" smtClean="0"/>
            </a:br>
            <a:r>
              <a:rPr lang="en-US" dirty="0" smtClean="0"/>
              <a:t>	title style</a:t>
            </a:r>
            <a:endParaRPr lang="en-US" dirty="0"/>
          </a:p>
        </p:txBody>
      </p:sp>
      <p:sp>
        <p:nvSpPr>
          <p:cNvPr id="3" name="Subtitle 2"/>
          <p:cNvSpPr>
            <a:spLocks noGrp="1"/>
          </p:cNvSpPr>
          <p:nvPr>
            <p:ph type="subTitle" idx="1"/>
          </p:nvPr>
        </p:nvSpPr>
        <p:spPr>
          <a:xfrm>
            <a:off x="1870659" y="5187949"/>
            <a:ext cx="2585705" cy="1202573"/>
          </a:xfrm>
        </p:spPr>
        <p:txBody>
          <a:bodyPr lIns="0" tIns="0" rIns="0" bIns="0" anchor="t" anchorCtr="0">
            <a:noAutofit/>
          </a:bodyPr>
          <a:lstStyle>
            <a:lvl1pPr marL="0" indent="0" algn="l">
              <a:buNone/>
              <a:defRPr sz="1300">
                <a:solidFill>
                  <a:schemeClr val="bg1"/>
                </a:solidFill>
              </a:defRPr>
            </a:lvl1pPr>
            <a:lvl2pPr marL="342996" indent="0" algn="ctr">
              <a:buNone/>
              <a:defRPr sz="1500"/>
            </a:lvl2pPr>
            <a:lvl3pPr marL="685993" indent="0" algn="ctr">
              <a:buNone/>
              <a:defRPr sz="1400"/>
            </a:lvl3pPr>
            <a:lvl4pPr marL="1028989" indent="0" algn="ctr">
              <a:buNone/>
              <a:defRPr sz="1200"/>
            </a:lvl4pPr>
            <a:lvl5pPr marL="1371985" indent="0" algn="ctr">
              <a:buNone/>
              <a:defRPr sz="1200"/>
            </a:lvl5pPr>
            <a:lvl6pPr marL="1714982" indent="0" algn="ctr">
              <a:buNone/>
              <a:defRPr sz="1200"/>
            </a:lvl6pPr>
            <a:lvl7pPr marL="2057978" indent="0" algn="ctr">
              <a:buNone/>
              <a:defRPr sz="1200"/>
            </a:lvl7pPr>
            <a:lvl8pPr marL="2400974" indent="0" algn="ctr">
              <a:buNone/>
              <a:defRPr sz="1200"/>
            </a:lvl8pPr>
            <a:lvl9pPr marL="2743970" indent="0" algn="ctr">
              <a:buNone/>
              <a:defRPr sz="1200"/>
            </a:lvl9pPr>
          </a:lstStyle>
          <a:p>
            <a:r>
              <a:rPr lang="en-US" smtClean="0"/>
              <a:t>Click to edit Master subtitle style</a:t>
            </a:r>
            <a:endParaRPr lang="en-US" dirty="0"/>
          </a:p>
        </p:txBody>
      </p:sp>
      <p:sp>
        <p:nvSpPr>
          <p:cNvPr id="43" name="Text Placeholder 42"/>
          <p:cNvSpPr>
            <a:spLocks noGrp="1"/>
          </p:cNvSpPr>
          <p:nvPr>
            <p:ph type="body" sz="quarter" idx="10" hasCustomPrompt="1"/>
          </p:nvPr>
        </p:nvSpPr>
        <p:spPr>
          <a:xfrm rot="16200000">
            <a:off x="8228350" y="5576728"/>
            <a:ext cx="1082843" cy="544746"/>
          </a:xfrm>
        </p:spPr>
        <p:txBody>
          <a:bodyPr lIns="0" tIns="0" rIns="0" bIns="0">
            <a:noAutofit/>
          </a:bodyPr>
          <a:lstStyle>
            <a:lvl1pPr marL="0" indent="0">
              <a:lnSpc>
                <a:spcPct val="100000"/>
              </a:lnSpc>
              <a:spcBef>
                <a:spcPts val="0"/>
              </a:spcBef>
              <a:buNone/>
              <a:defRPr sz="700">
                <a:solidFill>
                  <a:schemeClr val="bg1"/>
                </a:solidFill>
              </a:defRPr>
            </a:lvl1pPr>
            <a:lvl2pPr>
              <a:defRPr sz="500">
                <a:solidFill>
                  <a:schemeClr val="bg1"/>
                </a:solidFill>
              </a:defRPr>
            </a:lvl2pPr>
            <a:lvl3pPr>
              <a:defRPr sz="500">
                <a:solidFill>
                  <a:schemeClr val="bg1"/>
                </a:solidFill>
              </a:defRPr>
            </a:lvl3pPr>
            <a:lvl4pPr>
              <a:defRPr sz="500">
                <a:solidFill>
                  <a:schemeClr val="bg1"/>
                </a:solidFill>
              </a:defRPr>
            </a:lvl4pPr>
            <a:lvl5pPr>
              <a:defRPr sz="500">
                <a:solidFill>
                  <a:schemeClr val="bg1"/>
                </a:solidFill>
              </a:defRPr>
            </a:lvl5pPr>
          </a:lstStyle>
          <a:p>
            <a:pPr lvl="0"/>
            <a:r>
              <a:rPr lang="en-US" dirty="0" smtClean="0"/>
              <a:t>Graphics credit goes here</a:t>
            </a:r>
            <a:br>
              <a:rPr lang="en-US" dirty="0" smtClean="0"/>
            </a:br>
            <a:r>
              <a:rPr lang="en-US" dirty="0" smtClean="0"/>
              <a:t>Click to edit</a:t>
            </a:r>
            <a:endParaRPr lang="en-US" dirty="0"/>
          </a:p>
        </p:txBody>
      </p:sp>
      <p:grpSp>
        <p:nvGrpSpPr>
          <p:cNvPr id="34" name="Group 33"/>
          <p:cNvGrpSpPr/>
          <p:nvPr/>
        </p:nvGrpSpPr>
        <p:grpSpPr>
          <a:xfrm>
            <a:off x="488117" y="468919"/>
            <a:ext cx="717458" cy="718113"/>
            <a:chOff x="25626365" y="3145536"/>
            <a:chExt cx="7199313" cy="7199313"/>
          </a:xfrm>
        </p:grpSpPr>
        <p:sp>
          <p:nvSpPr>
            <p:cNvPr id="35" name="AutoShape 1"/>
            <p:cNvSpPr>
              <a:spLocks/>
            </p:cNvSpPr>
            <p:nvPr userDrawn="1"/>
          </p:nvSpPr>
          <p:spPr bwMode="auto">
            <a:xfrm>
              <a:off x="25626365" y="3145536"/>
              <a:ext cx="7199313" cy="7199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tx1"/>
            </a:solidFill>
            <a:ln>
              <a:noFill/>
            </a:ln>
          </p:spPr>
          <p:txBody>
            <a:bodyPr lIns="0" tIns="0" rIns="0" bIns="0"/>
            <a:lstStyle/>
            <a:p>
              <a:endParaRPr lang="en-US"/>
            </a:p>
          </p:txBody>
        </p:sp>
        <p:sp>
          <p:nvSpPr>
            <p:cNvPr id="36" name="AutoShape 2"/>
            <p:cNvSpPr>
              <a:spLocks/>
            </p:cNvSpPr>
            <p:nvPr userDrawn="1"/>
          </p:nvSpPr>
          <p:spPr bwMode="auto">
            <a:xfrm>
              <a:off x="26921765" y="4466336"/>
              <a:ext cx="4748213" cy="4540250"/>
            </a:xfrm>
            <a:custGeom>
              <a:avLst/>
              <a:gdLst/>
              <a:ahLst/>
              <a:cxnLst/>
              <a:rect l="0" t="0" r="r" b="b"/>
              <a:pathLst>
                <a:path w="21600" h="21458">
                  <a:moveTo>
                    <a:pt x="16952" y="15509"/>
                  </a:moveTo>
                  <a:lnTo>
                    <a:pt x="21600" y="10680"/>
                  </a:lnTo>
                  <a:lnTo>
                    <a:pt x="20270" y="9299"/>
                  </a:lnTo>
                  <a:lnTo>
                    <a:pt x="15965" y="13772"/>
                  </a:lnTo>
                  <a:lnTo>
                    <a:pt x="14953" y="12721"/>
                  </a:lnTo>
                  <a:lnTo>
                    <a:pt x="13624" y="14101"/>
                  </a:lnTo>
                  <a:lnTo>
                    <a:pt x="14978" y="15509"/>
                  </a:lnTo>
                  <a:cubicBezTo>
                    <a:pt x="15523" y="16075"/>
                    <a:pt x="16407" y="16075"/>
                    <a:pt x="16952" y="15509"/>
                  </a:cubicBezTo>
                  <a:moveTo>
                    <a:pt x="19010" y="6901"/>
                  </a:moveTo>
                  <a:lnTo>
                    <a:pt x="20782" y="5059"/>
                  </a:lnTo>
                  <a:lnTo>
                    <a:pt x="19010" y="3217"/>
                  </a:lnTo>
                  <a:lnTo>
                    <a:pt x="18177" y="4082"/>
                  </a:lnTo>
                  <a:lnTo>
                    <a:pt x="13753" y="4082"/>
                  </a:lnTo>
                  <a:lnTo>
                    <a:pt x="12920" y="3217"/>
                  </a:lnTo>
                  <a:lnTo>
                    <a:pt x="11148" y="5059"/>
                  </a:lnTo>
                  <a:lnTo>
                    <a:pt x="12920" y="6901"/>
                  </a:lnTo>
                  <a:lnTo>
                    <a:pt x="13753" y="6036"/>
                  </a:lnTo>
                  <a:lnTo>
                    <a:pt x="15025" y="6036"/>
                  </a:lnTo>
                  <a:lnTo>
                    <a:pt x="15025" y="8650"/>
                  </a:lnTo>
                  <a:cubicBezTo>
                    <a:pt x="15602" y="8295"/>
                    <a:pt x="16328" y="8294"/>
                    <a:pt x="16905" y="8650"/>
                  </a:cubicBezTo>
                  <a:lnTo>
                    <a:pt x="16905" y="6036"/>
                  </a:lnTo>
                  <a:lnTo>
                    <a:pt x="18177" y="6036"/>
                  </a:lnTo>
                  <a:cubicBezTo>
                    <a:pt x="18177" y="6036"/>
                    <a:pt x="19010" y="6901"/>
                    <a:pt x="19010" y="6901"/>
                  </a:cubicBezTo>
                  <a:close/>
                  <a:moveTo>
                    <a:pt x="15965" y="3684"/>
                  </a:moveTo>
                  <a:lnTo>
                    <a:pt x="17738" y="1843"/>
                  </a:lnTo>
                  <a:lnTo>
                    <a:pt x="15965" y="0"/>
                  </a:lnTo>
                  <a:lnTo>
                    <a:pt x="14192" y="1843"/>
                  </a:lnTo>
                  <a:cubicBezTo>
                    <a:pt x="14192" y="1843"/>
                    <a:pt x="15965" y="3684"/>
                    <a:pt x="15965" y="3684"/>
                  </a:cubicBezTo>
                  <a:close/>
                  <a:moveTo>
                    <a:pt x="11660" y="9299"/>
                  </a:moveTo>
                  <a:lnTo>
                    <a:pt x="10331" y="10680"/>
                  </a:lnTo>
                  <a:lnTo>
                    <a:pt x="11660" y="12061"/>
                  </a:lnTo>
                  <a:lnTo>
                    <a:pt x="12989" y="10680"/>
                  </a:lnTo>
                  <a:cubicBezTo>
                    <a:pt x="12989" y="10680"/>
                    <a:pt x="11660" y="9299"/>
                    <a:pt x="11660" y="9299"/>
                  </a:cubicBezTo>
                  <a:close/>
                  <a:moveTo>
                    <a:pt x="8282" y="17567"/>
                  </a:moveTo>
                  <a:cubicBezTo>
                    <a:pt x="8282" y="15877"/>
                    <a:pt x="7291" y="14733"/>
                    <a:pt x="5701" y="14733"/>
                  </a:cubicBezTo>
                  <a:lnTo>
                    <a:pt x="122" y="14733"/>
                  </a:lnTo>
                  <a:lnTo>
                    <a:pt x="122" y="16550"/>
                  </a:lnTo>
                  <a:lnTo>
                    <a:pt x="5676" y="16550"/>
                  </a:lnTo>
                  <a:cubicBezTo>
                    <a:pt x="6324" y="16550"/>
                    <a:pt x="6728" y="16944"/>
                    <a:pt x="6728" y="17567"/>
                  </a:cubicBezTo>
                  <a:cubicBezTo>
                    <a:pt x="6728" y="18202"/>
                    <a:pt x="6324" y="18583"/>
                    <a:pt x="5676" y="18583"/>
                  </a:cubicBezTo>
                  <a:lnTo>
                    <a:pt x="122" y="18583"/>
                  </a:lnTo>
                  <a:lnTo>
                    <a:pt x="122" y="20401"/>
                  </a:lnTo>
                  <a:lnTo>
                    <a:pt x="5701" y="20401"/>
                  </a:lnTo>
                  <a:cubicBezTo>
                    <a:pt x="7291" y="20401"/>
                    <a:pt x="8282" y="19257"/>
                    <a:pt x="8282" y="17567"/>
                  </a:cubicBezTo>
                  <a:moveTo>
                    <a:pt x="8282" y="3811"/>
                  </a:moveTo>
                  <a:cubicBezTo>
                    <a:pt x="8282" y="2032"/>
                    <a:pt x="7242" y="1015"/>
                    <a:pt x="5762" y="1015"/>
                  </a:cubicBezTo>
                  <a:cubicBezTo>
                    <a:pt x="4282" y="1015"/>
                    <a:pt x="3768" y="2006"/>
                    <a:pt x="3389" y="3049"/>
                  </a:cubicBezTo>
                  <a:lnTo>
                    <a:pt x="3009" y="4091"/>
                  </a:lnTo>
                  <a:cubicBezTo>
                    <a:pt x="2801" y="4663"/>
                    <a:pt x="2447" y="4764"/>
                    <a:pt x="2214" y="4764"/>
                  </a:cubicBezTo>
                  <a:cubicBezTo>
                    <a:pt x="1774" y="4764"/>
                    <a:pt x="1443" y="4434"/>
                    <a:pt x="1443" y="3849"/>
                  </a:cubicBezTo>
                  <a:cubicBezTo>
                    <a:pt x="1443" y="3277"/>
                    <a:pt x="1811" y="2896"/>
                    <a:pt x="2385" y="2896"/>
                  </a:cubicBezTo>
                  <a:lnTo>
                    <a:pt x="2606" y="2896"/>
                  </a:lnTo>
                  <a:lnTo>
                    <a:pt x="2606" y="1193"/>
                  </a:lnTo>
                  <a:lnTo>
                    <a:pt x="2422" y="1193"/>
                  </a:lnTo>
                  <a:cubicBezTo>
                    <a:pt x="930" y="1193"/>
                    <a:pt x="0" y="2261"/>
                    <a:pt x="0" y="3849"/>
                  </a:cubicBezTo>
                  <a:cubicBezTo>
                    <a:pt x="0" y="5514"/>
                    <a:pt x="1101" y="6480"/>
                    <a:pt x="2324" y="6480"/>
                  </a:cubicBezTo>
                  <a:cubicBezTo>
                    <a:pt x="3499" y="6480"/>
                    <a:pt x="4196" y="5845"/>
                    <a:pt x="4636" y="4637"/>
                  </a:cubicBezTo>
                  <a:lnTo>
                    <a:pt x="5065" y="3468"/>
                  </a:lnTo>
                  <a:cubicBezTo>
                    <a:pt x="5260" y="2947"/>
                    <a:pt x="5529" y="2743"/>
                    <a:pt x="5933" y="2743"/>
                  </a:cubicBezTo>
                  <a:cubicBezTo>
                    <a:pt x="6496" y="2743"/>
                    <a:pt x="6826" y="3125"/>
                    <a:pt x="6826" y="3811"/>
                  </a:cubicBezTo>
                  <a:cubicBezTo>
                    <a:pt x="6826" y="4497"/>
                    <a:pt x="6520" y="4917"/>
                    <a:pt x="5872" y="4917"/>
                  </a:cubicBezTo>
                  <a:lnTo>
                    <a:pt x="5578" y="4917"/>
                  </a:lnTo>
                  <a:lnTo>
                    <a:pt x="5578" y="6633"/>
                  </a:lnTo>
                  <a:lnTo>
                    <a:pt x="5860" y="6633"/>
                  </a:lnTo>
                  <a:cubicBezTo>
                    <a:pt x="7352" y="6633"/>
                    <a:pt x="8282" y="5438"/>
                    <a:pt x="8282" y="3811"/>
                  </a:cubicBezTo>
                  <a:moveTo>
                    <a:pt x="1676" y="7753"/>
                  </a:moveTo>
                  <a:lnTo>
                    <a:pt x="122" y="7753"/>
                  </a:lnTo>
                  <a:lnTo>
                    <a:pt x="122" y="13129"/>
                  </a:lnTo>
                  <a:lnTo>
                    <a:pt x="1676" y="13129"/>
                  </a:lnTo>
                  <a:lnTo>
                    <a:pt x="1676" y="11350"/>
                  </a:lnTo>
                  <a:lnTo>
                    <a:pt x="8159" y="11350"/>
                  </a:lnTo>
                  <a:lnTo>
                    <a:pt x="8159" y="9533"/>
                  </a:lnTo>
                  <a:lnTo>
                    <a:pt x="1676" y="9533"/>
                  </a:lnTo>
                  <a:cubicBezTo>
                    <a:pt x="1676" y="9533"/>
                    <a:pt x="1676" y="7753"/>
                    <a:pt x="1676" y="7753"/>
                  </a:cubicBezTo>
                  <a:close/>
                  <a:moveTo>
                    <a:pt x="14978" y="9273"/>
                  </a:moveTo>
                  <a:lnTo>
                    <a:pt x="10331" y="14101"/>
                  </a:lnTo>
                  <a:lnTo>
                    <a:pt x="11660" y="15483"/>
                  </a:lnTo>
                  <a:lnTo>
                    <a:pt x="15965" y="11009"/>
                  </a:lnTo>
                  <a:lnTo>
                    <a:pt x="16978" y="12061"/>
                  </a:lnTo>
                  <a:lnTo>
                    <a:pt x="18307" y="10680"/>
                  </a:lnTo>
                  <a:lnTo>
                    <a:pt x="16952" y="9273"/>
                  </a:lnTo>
                  <a:cubicBezTo>
                    <a:pt x="16407" y="8707"/>
                    <a:pt x="15523" y="8707"/>
                    <a:pt x="14978" y="9273"/>
                  </a:cubicBezTo>
                  <a:moveTo>
                    <a:pt x="12294" y="15483"/>
                  </a:moveTo>
                  <a:lnTo>
                    <a:pt x="10964" y="16864"/>
                  </a:lnTo>
                  <a:lnTo>
                    <a:pt x="12319" y="18271"/>
                  </a:lnTo>
                  <a:cubicBezTo>
                    <a:pt x="12864" y="18838"/>
                    <a:pt x="13748" y="18838"/>
                    <a:pt x="14293" y="18271"/>
                  </a:cubicBezTo>
                  <a:lnTo>
                    <a:pt x="15648" y="16863"/>
                  </a:lnTo>
                  <a:lnTo>
                    <a:pt x="14319" y="15483"/>
                  </a:lnTo>
                  <a:lnTo>
                    <a:pt x="13307" y="16534"/>
                  </a:lnTo>
                  <a:cubicBezTo>
                    <a:pt x="13307" y="16534"/>
                    <a:pt x="12294" y="15483"/>
                    <a:pt x="12294" y="15483"/>
                  </a:cubicBezTo>
                  <a:close/>
                  <a:moveTo>
                    <a:pt x="14953" y="18245"/>
                  </a:moveTo>
                  <a:lnTo>
                    <a:pt x="13623" y="19626"/>
                  </a:lnTo>
                  <a:lnTo>
                    <a:pt x="14978" y="21033"/>
                  </a:lnTo>
                  <a:cubicBezTo>
                    <a:pt x="15523" y="21600"/>
                    <a:pt x="16407" y="21600"/>
                    <a:pt x="16952" y="21033"/>
                  </a:cubicBezTo>
                  <a:lnTo>
                    <a:pt x="18307" y="19626"/>
                  </a:lnTo>
                  <a:lnTo>
                    <a:pt x="16978" y="18245"/>
                  </a:lnTo>
                  <a:lnTo>
                    <a:pt x="15965" y="19296"/>
                  </a:lnTo>
                  <a:cubicBezTo>
                    <a:pt x="15965" y="19296"/>
                    <a:pt x="14953" y="18245"/>
                    <a:pt x="14953" y="18245"/>
                  </a:cubicBezTo>
                  <a:close/>
                  <a:moveTo>
                    <a:pt x="20271" y="15483"/>
                  </a:moveTo>
                  <a:lnTo>
                    <a:pt x="21600" y="14101"/>
                  </a:lnTo>
                  <a:lnTo>
                    <a:pt x="20270" y="12720"/>
                  </a:lnTo>
                  <a:lnTo>
                    <a:pt x="18941" y="14101"/>
                  </a:lnTo>
                  <a:cubicBezTo>
                    <a:pt x="18941" y="14101"/>
                    <a:pt x="20271" y="15483"/>
                    <a:pt x="20271" y="15483"/>
                  </a:cubicBezTo>
                  <a:close/>
                  <a:moveTo>
                    <a:pt x="17637" y="18271"/>
                  </a:moveTo>
                  <a:cubicBezTo>
                    <a:pt x="18182" y="18838"/>
                    <a:pt x="19066" y="18838"/>
                    <a:pt x="19612" y="18271"/>
                  </a:cubicBezTo>
                  <a:lnTo>
                    <a:pt x="20966" y="16864"/>
                  </a:lnTo>
                  <a:lnTo>
                    <a:pt x="19636" y="15483"/>
                  </a:lnTo>
                  <a:lnTo>
                    <a:pt x="18624" y="16534"/>
                  </a:lnTo>
                  <a:lnTo>
                    <a:pt x="17611" y="15483"/>
                  </a:lnTo>
                  <a:lnTo>
                    <a:pt x="16282" y="16863"/>
                  </a:lnTo>
                  <a:cubicBezTo>
                    <a:pt x="16282" y="16863"/>
                    <a:pt x="17637" y="18271"/>
                    <a:pt x="17637" y="18271"/>
                  </a:cubicBezTo>
                  <a:close/>
                  <a:moveTo>
                    <a:pt x="17637" y="18271"/>
                  </a:moveTo>
                </a:path>
              </a:pathLst>
            </a:custGeom>
            <a:solidFill>
              <a:schemeClr val="bg1"/>
            </a:solidFill>
            <a:ln>
              <a:noFill/>
            </a:ln>
          </p:spPr>
          <p:txBody>
            <a:bodyPr lIns="0" tIns="0" rIns="0" bIns="0"/>
            <a:lstStyle/>
            <a:p>
              <a:endParaRPr lang="en-US"/>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2_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97318" y="2059786"/>
            <a:ext cx="5859835" cy="2387600"/>
          </a:xfrm>
        </p:spPr>
        <p:txBody>
          <a:bodyPr lIns="0" tIns="0" rIns="0" bIns="0" anchor="t" anchorCtr="0">
            <a:noAutofit/>
          </a:bodyPr>
          <a:lstStyle>
            <a:lvl1pPr marL="0" indent="0" algn="l">
              <a:lnSpc>
                <a:spcPts val="4989"/>
              </a:lnSpc>
              <a:tabLst>
                <a:tab pos="786857" algn="l"/>
              </a:tabLst>
              <a:defRPr sz="4600">
                <a:solidFill>
                  <a:schemeClr val="bg1"/>
                </a:solidFill>
              </a:defRPr>
            </a:lvl1pPr>
          </a:lstStyle>
          <a:p>
            <a:r>
              <a:rPr lang="en-US" dirty="0" smtClean="0"/>
              <a:t>Click to edit </a:t>
            </a:r>
            <a:br>
              <a:rPr lang="en-US" dirty="0" smtClean="0"/>
            </a:br>
            <a:r>
              <a:rPr lang="en-US" dirty="0" smtClean="0"/>
              <a:t>		Master </a:t>
            </a:r>
            <a:br>
              <a:rPr lang="en-US" dirty="0" smtClean="0"/>
            </a:br>
            <a:r>
              <a:rPr lang="en-US" dirty="0" smtClean="0"/>
              <a:t>title style</a:t>
            </a:r>
            <a:endParaRPr lang="en-US" dirty="0"/>
          </a:p>
        </p:txBody>
      </p:sp>
      <p:sp>
        <p:nvSpPr>
          <p:cNvPr id="3" name="Subtitle 2"/>
          <p:cNvSpPr>
            <a:spLocks noGrp="1"/>
          </p:cNvSpPr>
          <p:nvPr>
            <p:ph type="subTitle" idx="1"/>
          </p:nvPr>
        </p:nvSpPr>
        <p:spPr>
          <a:xfrm>
            <a:off x="1662655" y="1165631"/>
            <a:ext cx="1635373" cy="652948"/>
          </a:xfrm>
        </p:spPr>
        <p:txBody>
          <a:bodyPr lIns="0" tIns="0" rIns="0" bIns="0" anchor="t" anchorCtr="0">
            <a:noAutofit/>
          </a:bodyPr>
          <a:lstStyle>
            <a:lvl1pPr marL="0" indent="0" algn="l">
              <a:buNone/>
              <a:defRPr sz="1300">
                <a:solidFill>
                  <a:schemeClr val="bg1"/>
                </a:solidFill>
              </a:defRPr>
            </a:lvl1pPr>
            <a:lvl2pPr marL="342996" indent="0" algn="ctr">
              <a:buNone/>
              <a:defRPr sz="1500"/>
            </a:lvl2pPr>
            <a:lvl3pPr marL="685993" indent="0" algn="ctr">
              <a:buNone/>
              <a:defRPr sz="1400"/>
            </a:lvl3pPr>
            <a:lvl4pPr marL="1028989" indent="0" algn="ctr">
              <a:buNone/>
              <a:defRPr sz="1200"/>
            </a:lvl4pPr>
            <a:lvl5pPr marL="1371985" indent="0" algn="ctr">
              <a:buNone/>
              <a:defRPr sz="1200"/>
            </a:lvl5pPr>
            <a:lvl6pPr marL="1714982" indent="0" algn="ctr">
              <a:buNone/>
              <a:defRPr sz="1200"/>
            </a:lvl6pPr>
            <a:lvl7pPr marL="2057978" indent="0" algn="ctr">
              <a:buNone/>
              <a:defRPr sz="1200"/>
            </a:lvl7pPr>
            <a:lvl8pPr marL="2400974" indent="0" algn="ctr">
              <a:buNone/>
              <a:defRPr sz="1200"/>
            </a:lvl8pPr>
            <a:lvl9pPr marL="2743970" indent="0" algn="ctr">
              <a:buNone/>
              <a:defRPr sz="1200"/>
            </a:lvl9pPr>
          </a:lstStyle>
          <a:p>
            <a:r>
              <a:rPr lang="en-US" smtClean="0"/>
              <a:t>Click to edit Master subtitle style</a:t>
            </a:r>
            <a:endParaRPr lang="en-US" dirty="0"/>
          </a:p>
        </p:txBody>
      </p:sp>
      <p:sp>
        <p:nvSpPr>
          <p:cNvPr id="43" name="Text Placeholder 42"/>
          <p:cNvSpPr>
            <a:spLocks noGrp="1"/>
          </p:cNvSpPr>
          <p:nvPr>
            <p:ph type="body" sz="quarter" idx="10" hasCustomPrompt="1"/>
          </p:nvPr>
        </p:nvSpPr>
        <p:spPr>
          <a:xfrm rot="16200000">
            <a:off x="8197425" y="5571154"/>
            <a:ext cx="1082843" cy="544746"/>
          </a:xfrm>
        </p:spPr>
        <p:txBody>
          <a:bodyPr lIns="0" tIns="0" rIns="0" bIns="0">
            <a:noAutofit/>
          </a:bodyPr>
          <a:lstStyle>
            <a:lvl1pPr marL="0" indent="0">
              <a:lnSpc>
                <a:spcPct val="100000"/>
              </a:lnSpc>
              <a:spcBef>
                <a:spcPts val="0"/>
              </a:spcBef>
              <a:buNone/>
              <a:defRPr sz="700">
                <a:solidFill>
                  <a:schemeClr val="bg1"/>
                </a:solidFill>
              </a:defRPr>
            </a:lvl1pPr>
            <a:lvl2pPr>
              <a:defRPr sz="500">
                <a:solidFill>
                  <a:schemeClr val="bg1"/>
                </a:solidFill>
              </a:defRPr>
            </a:lvl2pPr>
            <a:lvl3pPr>
              <a:defRPr sz="500">
                <a:solidFill>
                  <a:schemeClr val="bg1"/>
                </a:solidFill>
              </a:defRPr>
            </a:lvl3pPr>
            <a:lvl4pPr>
              <a:defRPr sz="500">
                <a:solidFill>
                  <a:schemeClr val="bg1"/>
                </a:solidFill>
              </a:defRPr>
            </a:lvl4pPr>
            <a:lvl5pPr>
              <a:defRPr sz="500">
                <a:solidFill>
                  <a:schemeClr val="bg1"/>
                </a:solidFill>
              </a:defRPr>
            </a:lvl5pPr>
          </a:lstStyle>
          <a:p>
            <a:pPr lvl="0"/>
            <a:r>
              <a:rPr lang="en-US" dirty="0" smtClean="0"/>
              <a:t>Graphics credit goes here</a:t>
            </a:r>
            <a:br>
              <a:rPr lang="en-US" dirty="0" smtClean="0"/>
            </a:br>
            <a:r>
              <a:rPr lang="en-US" dirty="0" smtClean="0"/>
              <a:t>Click to edit</a:t>
            </a:r>
            <a:endParaRPr lang="en-US" dirty="0"/>
          </a:p>
        </p:txBody>
      </p:sp>
      <p:grpSp>
        <p:nvGrpSpPr>
          <p:cNvPr id="4" name="Group 3"/>
          <p:cNvGrpSpPr/>
          <p:nvPr/>
        </p:nvGrpSpPr>
        <p:grpSpPr>
          <a:xfrm>
            <a:off x="876890" y="0"/>
            <a:ext cx="7110148" cy="6858000"/>
            <a:chOff x="1447800" y="114300"/>
            <a:chExt cx="10833100" cy="10439400"/>
          </a:xfrm>
          <a:solidFill>
            <a:schemeClr val="bg1"/>
          </a:solidFill>
        </p:grpSpPr>
        <p:sp>
          <p:nvSpPr>
            <p:cNvPr id="50" name="AutoShape 1"/>
            <p:cNvSpPr>
              <a:spLocks/>
            </p:cNvSpPr>
            <p:nvPr userDrawn="1"/>
          </p:nvSpPr>
          <p:spPr bwMode="auto">
            <a:xfrm>
              <a:off x="12255500" y="9105900"/>
              <a:ext cx="25400" cy="14351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1" name="AutoShape 2"/>
            <p:cNvSpPr>
              <a:spLocks/>
            </p:cNvSpPr>
            <p:nvPr userDrawn="1"/>
          </p:nvSpPr>
          <p:spPr bwMode="auto">
            <a:xfrm>
              <a:off x="12230100" y="6096000"/>
              <a:ext cx="25400" cy="8255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2" name="AutoShape 3"/>
            <p:cNvSpPr>
              <a:spLocks/>
            </p:cNvSpPr>
            <p:nvPr userDrawn="1"/>
          </p:nvSpPr>
          <p:spPr bwMode="auto">
            <a:xfrm>
              <a:off x="12242800" y="114300"/>
              <a:ext cx="25400" cy="37496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3" name="AutoShape 4"/>
            <p:cNvSpPr>
              <a:spLocks/>
            </p:cNvSpPr>
            <p:nvPr userDrawn="1"/>
          </p:nvSpPr>
          <p:spPr bwMode="auto">
            <a:xfrm>
              <a:off x="9728200" y="8724900"/>
              <a:ext cx="25400" cy="18176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4" name="AutoShape 5"/>
            <p:cNvSpPr>
              <a:spLocks/>
            </p:cNvSpPr>
            <p:nvPr userDrawn="1"/>
          </p:nvSpPr>
          <p:spPr bwMode="auto">
            <a:xfrm>
              <a:off x="9232900" y="6096000"/>
              <a:ext cx="25400" cy="8255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5" name="AutoShape 6"/>
            <p:cNvSpPr>
              <a:spLocks/>
            </p:cNvSpPr>
            <p:nvPr userDrawn="1"/>
          </p:nvSpPr>
          <p:spPr bwMode="auto">
            <a:xfrm>
              <a:off x="9702800" y="114300"/>
              <a:ext cx="25400" cy="35893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6" name="AutoShape 7"/>
            <p:cNvSpPr>
              <a:spLocks/>
            </p:cNvSpPr>
            <p:nvPr userDrawn="1"/>
          </p:nvSpPr>
          <p:spPr bwMode="auto">
            <a:xfrm>
              <a:off x="7175500" y="9105900"/>
              <a:ext cx="25400" cy="14351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7" name="AutoShape 8"/>
            <p:cNvSpPr>
              <a:spLocks/>
            </p:cNvSpPr>
            <p:nvPr userDrawn="1"/>
          </p:nvSpPr>
          <p:spPr bwMode="auto">
            <a:xfrm>
              <a:off x="4292600" y="6096000"/>
              <a:ext cx="25400" cy="8255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8" name="AutoShape 9"/>
            <p:cNvSpPr>
              <a:spLocks/>
            </p:cNvSpPr>
            <p:nvPr userDrawn="1"/>
          </p:nvSpPr>
          <p:spPr bwMode="auto">
            <a:xfrm>
              <a:off x="7200900" y="114300"/>
              <a:ext cx="25400" cy="37496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9" name="AutoShape 10"/>
            <p:cNvSpPr>
              <a:spLocks/>
            </p:cNvSpPr>
            <p:nvPr userDrawn="1"/>
          </p:nvSpPr>
          <p:spPr bwMode="auto">
            <a:xfrm>
              <a:off x="4673600" y="8978900"/>
              <a:ext cx="25400" cy="15716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0" name="AutoShape 11"/>
            <p:cNvSpPr>
              <a:spLocks/>
            </p:cNvSpPr>
            <p:nvPr userDrawn="1"/>
          </p:nvSpPr>
          <p:spPr bwMode="auto">
            <a:xfrm>
              <a:off x="4635500" y="5753100"/>
              <a:ext cx="25400" cy="8255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1" name="AutoShape 12"/>
            <p:cNvSpPr>
              <a:spLocks/>
            </p:cNvSpPr>
            <p:nvPr userDrawn="1"/>
          </p:nvSpPr>
          <p:spPr bwMode="auto">
            <a:xfrm>
              <a:off x="1447800" y="9042400"/>
              <a:ext cx="25400" cy="15113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2" name="AutoShape 13"/>
            <p:cNvSpPr>
              <a:spLocks/>
            </p:cNvSpPr>
            <p:nvPr userDrawn="1"/>
          </p:nvSpPr>
          <p:spPr bwMode="auto">
            <a:xfrm>
              <a:off x="1968500" y="6083300"/>
              <a:ext cx="25400" cy="8255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3" name="AutoShape 14"/>
            <p:cNvSpPr>
              <a:spLocks/>
            </p:cNvSpPr>
            <p:nvPr userDrawn="1"/>
          </p:nvSpPr>
          <p:spPr bwMode="auto">
            <a:xfrm>
              <a:off x="2057400" y="114300"/>
              <a:ext cx="25400" cy="37496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47" name="Group 46"/>
          <p:cNvGrpSpPr/>
          <p:nvPr/>
        </p:nvGrpSpPr>
        <p:grpSpPr>
          <a:xfrm>
            <a:off x="712857" y="5207925"/>
            <a:ext cx="717458" cy="718113"/>
            <a:chOff x="25626365" y="3145536"/>
            <a:chExt cx="7199313" cy="7199313"/>
          </a:xfrm>
        </p:grpSpPr>
        <p:sp>
          <p:nvSpPr>
            <p:cNvPr id="48" name="AutoShape 1"/>
            <p:cNvSpPr>
              <a:spLocks/>
            </p:cNvSpPr>
            <p:nvPr userDrawn="1"/>
          </p:nvSpPr>
          <p:spPr bwMode="auto">
            <a:xfrm>
              <a:off x="25626365" y="3145536"/>
              <a:ext cx="7199313" cy="7199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tx1"/>
            </a:solidFill>
            <a:ln>
              <a:noFill/>
            </a:ln>
          </p:spPr>
          <p:txBody>
            <a:bodyPr lIns="0" tIns="0" rIns="0" bIns="0"/>
            <a:lstStyle/>
            <a:p>
              <a:endParaRPr lang="en-US"/>
            </a:p>
          </p:txBody>
        </p:sp>
        <p:sp>
          <p:nvSpPr>
            <p:cNvPr id="49" name="AutoShape 2"/>
            <p:cNvSpPr>
              <a:spLocks/>
            </p:cNvSpPr>
            <p:nvPr userDrawn="1"/>
          </p:nvSpPr>
          <p:spPr bwMode="auto">
            <a:xfrm>
              <a:off x="26921765" y="4466336"/>
              <a:ext cx="4748213" cy="4540250"/>
            </a:xfrm>
            <a:custGeom>
              <a:avLst/>
              <a:gdLst/>
              <a:ahLst/>
              <a:cxnLst/>
              <a:rect l="0" t="0" r="r" b="b"/>
              <a:pathLst>
                <a:path w="21600" h="21458">
                  <a:moveTo>
                    <a:pt x="16952" y="15509"/>
                  </a:moveTo>
                  <a:lnTo>
                    <a:pt x="21600" y="10680"/>
                  </a:lnTo>
                  <a:lnTo>
                    <a:pt x="20270" y="9299"/>
                  </a:lnTo>
                  <a:lnTo>
                    <a:pt x="15965" y="13772"/>
                  </a:lnTo>
                  <a:lnTo>
                    <a:pt x="14953" y="12721"/>
                  </a:lnTo>
                  <a:lnTo>
                    <a:pt x="13624" y="14101"/>
                  </a:lnTo>
                  <a:lnTo>
                    <a:pt x="14978" y="15509"/>
                  </a:lnTo>
                  <a:cubicBezTo>
                    <a:pt x="15523" y="16075"/>
                    <a:pt x="16407" y="16075"/>
                    <a:pt x="16952" y="15509"/>
                  </a:cubicBezTo>
                  <a:moveTo>
                    <a:pt x="19010" y="6901"/>
                  </a:moveTo>
                  <a:lnTo>
                    <a:pt x="20782" y="5059"/>
                  </a:lnTo>
                  <a:lnTo>
                    <a:pt x="19010" y="3217"/>
                  </a:lnTo>
                  <a:lnTo>
                    <a:pt x="18177" y="4082"/>
                  </a:lnTo>
                  <a:lnTo>
                    <a:pt x="13753" y="4082"/>
                  </a:lnTo>
                  <a:lnTo>
                    <a:pt x="12920" y="3217"/>
                  </a:lnTo>
                  <a:lnTo>
                    <a:pt x="11148" y="5059"/>
                  </a:lnTo>
                  <a:lnTo>
                    <a:pt x="12920" y="6901"/>
                  </a:lnTo>
                  <a:lnTo>
                    <a:pt x="13753" y="6036"/>
                  </a:lnTo>
                  <a:lnTo>
                    <a:pt x="15025" y="6036"/>
                  </a:lnTo>
                  <a:lnTo>
                    <a:pt x="15025" y="8650"/>
                  </a:lnTo>
                  <a:cubicBezTo>
                    <a:pt x="15602" y="8295"/>
                    <a:pt x="16328" y="8294"/>
                    <a:pt x="16905" y="8650"/>
                  </a:cubicBezTo>
                  <a:lnTo>
                    <a:pt x="16905" y="6036"/>
                  </a:lnTo>
                  <a:lnTo>
                    <a:pt x="18177" y="6036"/>
                  </a:lnTo>
                  <a:cubicBezTo>
                    <a:pt x="18177" y="6036"/>
                    <a:pt x="19010" y="6901"/>
                    <a:pt x="19010" y="6901"/>
                  </a:cubicBezTo>
                  <a:close/>
                  <a:moveTo>
                    <a:pt x="15965" y="3684"/>
                  </a:moveTo>
                  <a:lnTo>
                    <a:pt x="17738" y="1843"/>
                  </a:lnTo>
                  <a:lnTo>
                    <a:pt x="15965" y="0"/>
                  </a:lnTo>
                  <a:lnTo>
                    <a:pt x="14192" y="1843"/>
                  </a:lnTo>
                  <a:cubicBezTo>
                    <a:pt x="14192" y="1843"/>
                    <a:pt x="15965" y="3684"/>
                    <a:pt x="15965" y="3684"/>
                  </a:cubicBezTo>
                  <a:close/>
                  <a:moveTo>
                    <a:pt x="11660" y="9299"/>
                  </a:moveTo>
                  <a:lnTo>
                    <a:pt x="10331" y="10680"/>
                  </a:lnTo>
                  <a:lnTo>
                    <a:pt x="11660" y="12061"/>
                  </a:lnTo>
                  <a:lnTo>
                    <a:pt x="12989" y="10680"/>
                  </a:lnTo>
                  <a:cubicBezTo>
                    <a:pt x="12989" y="10680"/>
                    <a:pt x="11660" y="9299"/>
                    <a:pt x="11660" y="9299"/>
                  </a:cubicBezTo>
                  <a:close/>
                  <a:moveTo>
                    <a:pt x="8282" y="17567"/>
                  </a:moveTo>
                  <a:cubicBezTo>
                    <a:pt x="8282" y="15877"/>
                    <a:pt x="7291" y="14733"/>
                    <a:pt x="5701" y="14733"/>
                  </a:cubicBezTo>
                  <a:lnTo>
                    <a:pt x="122" y="14733"/>
                  </a:lnTo>
                  <a:lnTo>
                    <a:pt x="122" y="16550"/>
                  </a:lnTo>
                  <a:lnTo>
                    <a:pt x="5676" y="16550"/>
                  </a:lnTo>
                  <a:cubicBezTo>
                    <a:pt x="6324" y="16550"/>
                    <a:pt x="6728" y="16944"/>
                    <a:pt x="6728" y="17567"/>
                  </a:cubicBezTo>
                  <a:cubicBezTo>
                    <a:pt x="6728" y="18202"/>
                    <a:pt x="6324" y="18583"/>
                    <a:pt x="5676" y="18583"/>
                  </a:cubicBezTo>
                  <a:lnTo>
                    <a:pt x="122" y="18583"/>
                  </a:lnTo>
                  <a:lnTo>
                    <a:pt x="122" y="20401"/>
                  </a:lnTo>
                  <a:lnTo>
                    <a:pt x="5701" y="20401"/>
                  </a:lnTo>
                  <a:cubicBezTo>
                    <a:pt x="7291" y="20401"/>
                    <a:pt x="8282" y="19257"/>
                    <a:pt x="8282" y="17567"/>
                  </a:cubicBezTo>
                  <a:moveTo>
                    <a:pt x="8282" y="3811"/>
                  </a:moveTo>
                  <a:cubicBezTo>
                    <a:pt x="8282" y="2032"/>
                    <a:pt x="7242" y="1015"/>
                    <a:pt x="5762" y="1015"/>
                  </a:cubicBezTo>
                  <a:cubicBezTo>
                    <a:pt x="4282" y="1015"/>
                    <a:pt x="3768" y="2006"/>
                    <a:pt x="3389" y="3049"/>
                  </a:cubicBezTo>
                  <a:lnTo>
                    <a:pt x="3009" y="4091"/>
                  </a:lnTo>
                  <a:cubicBezTo>
                    <a:pt x="2801" y="4663"/>
                    <a:pt x="2447" y="4764"/>
                    <a:pt x="2214" y="4764"/>
                  </a:cubicBezTo>
                  <a:cubicBezTo>
                    <a:pt x="1774" y="4764"/>
                    <a:pt x="1443" y="4434"/>
                    <a:pt x="1443" y="3849"/>
                  </a:cubicBezTo>
                  <a:cubicBezTo>
                    <a:pt x="1443" y="3277"/>
                    <a:pt x="1811" y="2896"/>
                    <a:pt x="2385" y="2896"/>
                  </a:cubicBezTo>
                  <a:lnTo>
                    <a:pt x="2606" y="2896"/>
                  </a:lnTo>
                  <a:lnTo>
                    <a:pt x="2606" y="1193"/>
                  </a:lnTo>
                  <a:lnTo>
                    <a:pt x="2422" y="1193"/>
                  </a:lnTo>
                  <a:cubicBezTo>
                    <a:pt x="930" y="1193"/>
                    <a:pt x="0" y="2261"/>
                    <a:pt x="0" y="3849"/>
                  </a:cubicBezTo>
                  <a:cubicBezTo>
                    <a:pt x="0" y="5514"/>
                    <a:pt x="1101" y="6480"/>
                    <a:pt x="2324" y="6480"/>
                  </a:cubicBezTo>
                  <a:cubicBezTo>
                    <a:pt x="3499" y="6480"/>
                    <a:pt x="4196" y="5845"/>
                    <a:pt x="4636" y="4637"/>
                  </a:cubicBezTo>
                  <a:lnTo>
                    <a:pt x="5065" y="3468"/>
                  </a:lnTo>
                  <a:cubicBezTo>
                    <a:pt x="5260" y="2947"/>
                    <a:pt x="5529" y="2743"/>
                    <a:pt x="5933" y="2743"/>
                  </a:cubicBezTo>
                  <a:cubicBezTo>
                    <a:pt x="6496" y="2743"/>
                    <a:pt x="6826" y="3125"/>
                    <a:pt x="6826" y="3811"/>
                  </a:cubicBezTo>
                  <a:cubicBezTo>
                    <a:pt x="6826" y="4497"/>
                    <a:pt x="6520" y="4917"/>
                    <a:pt x="5872" y="4917"/>
                  </a:cubicBezTo>
                  <a:lnTo>
                    <a:pt x="5578" y="4917"/>
                  </a:lnTo>
                  <a:lnTo>
                    <a:pt x="5578" y="6633"/>
                  </a:lnTo>
                  <a:lnTo>
                    <a:pt x="5860" y="6633"/>
                  </a:lnTo>
                  <a:cubicBezTo>
                    <a:pt x="7352" y="6633"/>
                    <a:pt x="8282" y="5438"/>
                    <a:pt x="8282" y="3811"/>
                  </a:cubicBezTo>
                  <a:moveTo>
                    <a:pt x="1676" y="7753"/>
                  </a:moveTo>
                  <a:lnTo>
                    <a:pt x="122" y="7753"/>
                  </a:lnTo>
                  <a:lnTo>
                    <a:pt x="122" y="13129"/>
                  </a:lnTo>
                  <a:lnTo>
                    <a:pt x="1676" y="13129"/>
                  </a:lnTo>
                  <a:lnTo>
                    <a:pt x="1676" y="11350"/>
                  </a:lnTo>
                  <a:lnTo>
                    <a:pt x="8159" y="11350"/>
                  </a:lnTo>
                  <a:lnTo>
                    <a:pt x="8159" y="9533"/>
                  </a:lnTo>
                  <a:lnTo>
                    <a:pt x="1676" y="9533"/>
                  </a:lnTo>
                  <a:cubicBezTo>
                    <a:pt x="1676" y="9533"/>
                    <a:pt x="1676" y="7753"/>
                    <a:pt x="1676" y="7753"/>
                  </a:cubicBezTo>
                  <a:close/>
                  <a:moveTo>
                    <a:pt x="14978" y="9273"/>
                  </a:moveTo>
                  <a:lnTo>
                    <a:pt x="10331" y="14101"/>
                  </a:lnTo>
                  <a:lnTo>
                    <a:pt x="11660" y="15483"/>
                  </a:lnTo>
                  <a:lnTo>
                    <a:pt x="15965" y="11009"/>
                  </a:lnTo>
                  <a:lnTo>
                    <a:pt x="16978" y="12061"/>
                  </a:lnTo>
                  <a:lnTo>
                    <a:pt x="18307" y="10680"/>
                  </a:lnTo>
                  <a:lnTo>
                    <a:pt x="16952" y="9273"/>
                  </a:lnTo>
                  <a:cubicBezTo>
                    <a:pt x="16407" y="8707"/>
                    <a:pt x="15523" y="8707"/>
                    <a:pt x="14978" y="9273"/>
                  </a:cubicBezTo>
                  <a:moveTo>
                    <a:pt x="12294" y="15483"/>
                  </a:moveTo>
                  <a:lnTo>
                    <a:pt x="10964" y="16864"/>
                  </a:lnTo>
                  <a:lnTo>
                    <a:pt x="12319" y="18271"/>
                  </a:lnTo>
                  <a:cubicBezTo>
                    <a:pt x="12864" y="18838"/>
                    <a:pt x="13748" y="18838"/>
                    <a:pt x="14293" y="18271"/>
                  </a:cubicBezTo>
                  <a:lnTo>
                    <a:pt x="15648" y="16863"/>
                  </a:lnTo>
                  <a:lnTo>
                    <a:pt x="14319" y="15483"/>
                  </a:lnTo>
                  <a:lnTo>
                    <a:pt x="13307" y="16534"/>
                  </a:lnTo>
                  <a:cubicBezTo>
                    <a:pt x="13307" y="16534"/>
                    <a:pt x="12294" y="15483"/>
                    <a:pt x="12294" y="15483"/>
                  </a:cubicBezTo>
                  <a:close/>
                  <a:moveTo>
                    <a:pt x="14953" y="18245"/>
                  </a:moveTo>
                  <a:lnTo>
                    <a:pt x="13623" y="19626"/>
                  </a:lnTo>
                  <a:lnTo>
                    <a:pt x="14978" y="21033"/>
                  </a:lnTo>
                  <a:cubicBezTo>
                    <a:pt x="15523" y="21600"/>
                    <a:pt x="16407" y="21600"/>
                    <a:pt x="16952" y="21033"/>
                  </a:cubicBezTo>
                  <a:lnTo>
                    <a:pt x="18307" y="19626"/>
                  </a:lnTo>
                  <a:lnTo>
                    <a:pt x="16978" y="18245"/>
                  </a:lnTo>
                  <a:lnTo>
                    <a:pt x="15965" y="19296"/>
                  </a:lnTo>
                  <a:cubicBezTo>
                    <a:pt x="15965" y="19296"/>
                    <a:pt x="14953" y="18245"/>
                    <a:pt x="14953" y="18245"/>
                  </a:cubicBezTo>
                  <a:close/>
                  <a:moveTo>
                    <a:pt x="20271" y="15483"/>
                  </a:moveTo>
                  <a:lnTo>
                    <a:pt x="21600" y="14101"/>
                  </a:lnTo>
                  <a:lnTo>
                    <a:pt x="20270" y="12720"/>
                  </a:lnTo>
                  <a:lnTo>
                    <a:pt x="18941" y="14101"/>
                  </a:lnTo>
                  <a:cubicBezTo>
                    <a:pt x="18941" y="14101"/>
                    <a:pt x="20271" y="15483"/>
                    <a:pt x="20271" y="15483"/>
                  </a:cubicBezTo>
                  <a:close/>
                  <a:moveTo>
                    <a:pt x="17637" y="18271"/>
                  </a:moveTo>
                  <a:cubicBezTo>
                    <a:pt x="18182" y="18838"/>
                    <a:pt x="19066" y="18838"/>
                    <a:pt x="19612" y="18271"/>
                  </a:cubicBezTo>
                  <a:lnTo>
                    <a:pt x="20966" y="16864"/>
                  </a:lnTo>
                  <a:lnTo>
                    <a:pt x="19636" y="15483"/>
                  </a:lnTo>
                  <a:lnTo>
                    <a:pt x="18624" y="16534"/>
                  </a:lnTo>
                  <a:lnTo>
                    <a:pt x="17611" y="15483"/>
                  </a:lnTo>
                  <a:lnTo>
                    <a:pt x="16282" y="16863"/>
                  </a:lnTo>
                  <a:cubicBezTo>
                    <a:pt x="16282" y="16863"/>
                    <a:pt x="17637" y="18271"/>
                    <a:pt x="17637" y="18271"/>
                  </a:cubicBezTo>
                  <a:close/>
                  <a:moveTo>
                    <a:pt x="17637" y="18271"/>
                  </a:moveTo>
                </a:path>
              </a:pathLst>
            </a:custGeom>
            <a:solidFill>
              <a:schemeClr val="bg1"/>
            </a:solidFill>
            <a:ln>
              <a:noFill/>
            </a:ln>
          </p:spPr>
          <p:txBody>
            <a:bodyPr lIns="0" tIns="0" rIns="0" bIns="0"/>
            <a:lstStyle/>
            <a:p>
              <a:endParaRPr lang="en-US"/>
            </a:p>
          </p:txBody>
        </p:sp>
      </p:grpSp>
    </p:spTree>
    <p:extLst>
      <p:ext uri="{BB962C8B-B14F-4D97-AF65-F5344CB8AC3E}">
        <p14:creationId xmlns:p14="http://schemas.microsoft.com/office/powerpoint/2010/main" val="671760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8_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025508" y="2068626"/>
            <a:ext cx="5859835" cy="2387600"/>
          </a:xfrm>
        </p:spPr>
        <p:txBody>
          <a:bodyPr lIns="0" tIns="0" rIns="0" bIns="0" anchor="t" anchorCtr="0">
            <a:noAutofit/>
          </a:bodyPr>
          <a:lstStyle>
            <a:lvl1pPr marL="0" indent="0" algn="l">
              <a:lnSpc>
                <a:spcPts val="4989"/>
              </a:lnSpc>
              <a:tabLst>
                <a:tab pos="667004" algn="l"/>
              </a:tabLst>
              <a:defRPr sz="4600">
                <a:solidFill>
                  <a:schemeClr val="bg1"/>
                </a:solidFill>
              </a:defRPr>
            </a:lvl1pPr>
          </a:lstStyle>
          <a:p>
            <a:r>
              <a:rPr lang="en-US" dirty="0" smtClean="0"/>
              <a:t>Click to edit </a:t>
            </a:r>
            <a:br>
              <a:rPr lang="en-US" dirty="0" smtClean="0"/>
            </a:br>
            <a:r>
              <a:rPr lang="en-US" dirty="0" smtClean="0"/>
              <a:t>	Master </a:t>
            </a:r>
            <a:br>
              <a:rPr lang="en-US" dirty="0" smtClean="0"/>
            </a:br>
            <a:r>
              <a:rPr lang="en-US" dirty="0" smtClean="0"/>
              <a:t>title style</a:t>
            </a:r>
            <a:endParaRPr lang="en-US" dirty="0"/>
          </a:p>
        </p:txBody>
      </p:sp>
      <p:sp>
        <p:nvSpPr>
          <p:cNvPr id="3" name="Subtitle 2"/>
          <p:cNvSpPr>
            <a:spLocks noGrp="1"/>
          </p:cNvSpPr>
          <p:nvPr>
            <p:ph type="subTitle" idx="1"/>
          </p:nvPr>
        </p:nvSpPr>
        <p:spPr>
          <a:xfrm>
            <a:off x="1430315" y="4716643"/>
            <a:ext cx="2957471" cy="652948"/>
          </a:xfrm>
        </p:spPr>
        <p:txBody>
          <a:bodyPr lIns="0" tIns="0" rIns="0" bIns="0" anchor="t" anchorCtr="0">
            <a:noAutofit/>
          </a:bodyPr>
          <a:lstStyle>
            <a:lvl1pPr marL="0" indent="0" algn="l">
              <a:buNone/>
              <a:defRPr sz="1300">
                <a:solidFill>
                  <a:schemeClr val="bg1"/>
                </a:solidFill>
              </a:defRPr>
            </a:lvl1pPr>
            <a:lvl2pPr marL="342996" indent="0" algn="ctr">
              <a:buNone/>
              <a:defRPr sz="1500"/>
            </a:lvl2pPr>
            <a:lvl3pPr marL="685993" indent="0" algn="ctr">
              <a:buNone/>
              <a:defRPr sz="1400"/>
            </a:lvl3pPr>
            <a:lvl4pPr marL="1028989" indent="0" algn="ctr">
              <a:buNone/>
              <a:defRPr sz="1200"/>
            </a:lvl4pPr>
            <a:lvl5pPr marL="1371985" indent="0" algn="ctr">
              <a:buNone/>
              <a:defRPr sz="1200"/>
            </a:lvl5pPr>
            <a:lvl6pPr marL="1714982" indent="0" algn="ctr">
              <a:buNone/>
              <a:defRPr sz="1200"/>
            </a:lvl6pPr>
            <a:lvl7pPr marL="2057978" indent="0" algn="ctr">
              <a:buNone/>
              <a:defRPr sz="1200"/>
            </a:lvl7pPr>
            <a:lvl8pPr marL="2400974" indent="0" algn="ctr">
              <a:buNone/>
              <a:defRPr sz="1200"/>
            </a:lvl8pPr>
            <a:lvl9pPr marL="2743970" indent="0" algn="ctr">
              <a:buNone/>
              <a:defRPr sz="1200"/>
            </a:lvl9pPr>
          </a:lstStyle>
          <a:p>
            <a:r>
              <a:rPr lang="en-US" smtClean="0"/>
              <a:t>Click to edit Master subtitle style</a:t>
            </a:r>
            <a:endParaRPr lang="en-US" dirty="0"/>
          </a:p>
        </p:txBody>
      </p:sp>
      <p:sp>
        <p:nvSpPr>
          <p:cNvPr id="43" name="Text Placeholder 42"/>
          <p:cNvSpPr>
            <a:spLocks noGrp="1"/>
          </p:cNvSpPr>
          <p:nvPr>
            <p:ph type="body" sz="quarter" idx="10" hasCustomPrompt="1"/>
          </p:nvPr>
        </p:nvSpPr>
        <p:spPr>
          <a:xfrm rot="16200000">
            <a:off x="8194592" y="5586128"/>
            <a:ext cx="1082843" cy="544746"/>
          </a:xfrm>
        </p:spPr>
        <p:txBody>
          <a:bodyPr lIns="0" tIns="0" rIns="0" bIns="0">
            <a:noAutofit/>
          </a:bodyPr>
          <a:lstStyle>
            <a:lvl1pPr marL="0" indent="0">
              <a:lnSpc>
                <a:spcPct val="100000"/>
              </a:lnSpc>
              <a:spcBef>
                <a:spcPts val="0"/>
              </a:spcBef>
              <a:buNone/>
              <a:defRPr sz="700">
                <a:solidFill>
                  <a:schemeClr val="bg1"/>
                </a:solidFill>
              </a:defRPr>
            </a:lvl1pPr>
            <a:lvl2pPr>
              <a:defRPr sz="500">
                <a:solidFill>
                  <a:schemeClr val="bg1"/>
                </a:solidFill>
              </a:defRPr>
            </a:lvl2pPr>
            <a:lvl3pPr>
              <a:defRPr sz="500">
                <a:solidFill>
                  <a:schemeClr val="bg1"/>
                </a:solidFill>
              </a:defRPr>
            </a:lvl3pPr>
            <a:lvl4pPr>
              <a:defRPr sz="500">
                <a:solidFill>
                  <a:schemeClr val="bg1"/>
                </a:solidFill>
              </a:defRPr>
            </a:lvl4pPr>
            <a:lvl5pPr>
              <a:defRPr sz="500">
                <a:solidFill>
                  <a:schemeClr val="bg1"/>
                </a:solidFill>
              </a:defRPr>
            </a:lvl5pPr>
          </a:lstStyle>
          <a:p>
            <a:pPr lvl="0"/>
            <a:r>
              <a:rPr lang="en-US" dirty="0" smtClean="0"/>
              <a:t>Graphics credit goes here</a:t>
            </a:r>
            <a:br>
              <a:rPr lang="en-US" dirty="0" smtClean="0"/>
            </a:br>
            <a:r>
              <a:rPr lang="en-US" dirty="0" smtClean="0"/>
              <a:t>Click to edit</a:t>
            </a:r>
            <a:endParaRPr lang="en-US" dirty="0"/>
          </a:p>
        </p:txBody>
      </p:sp>
      <p:grpSp>
        <p:nvGrpSpPr>
          <p:cNvPr id="4" name="Group 3"/>
          <p:cNvGrpSpPr/>
          <p:nvPr/>
        </p:nvGrpSpPr>
        <p:grpSpPr>
          <a:xfrm>
            <a:off x="876890" y="0"/>
            <a:ext cx="7110148" cy="6858000"/>
            <a:chOff x="1447800" y="114300"/>
            <a:chExt cx="10833100" cy="10439400"/>
          </a:xfrm>
          <a:solidFill>
            <a:schemeClr val="bg1"/>
          </a:solidFill>
        </p:grpSpPr>
        <p:sp>
          <p:nvSpPr>
            <p:cNvPr id="50" name="AutoShape 1"/>
            <p:cNvSpPr>
              <a:spLocks/>
            </p:cNvSpPr>
            <p:nvPr userDrawn="1"/>
          </p:nvSpPr>
          <p:spPr bwMode="auto">
            <a:xfrm>
              <a:off x="12255500" y="9105900"/>
              <a:ext cx="25400" cy="14351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1" name="AutoShape 2"/>
            <p:cNvSpPr>
              <a:spLocks/>
            </p:cNvSpPr>
            <p:nvPr userDrawn="1"/>
          </p:nvSpPr>
          <p:spPr bwMode="auto">
            <a:xfrm>
              <a:off x="12230100" y="6096000"/>
              <a:ext cx="25400" cy="8255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2" name="AutoShape 3"/>
            <p:cNvSpPr>
              <a:spLocks/>
            </p:cNvSpPr>
            <p:nvPr userDrawn="1"/>
          </p:nvSpPr>
          <p:spPr bwMode="auto">
            <a:xfrm>
              <a:off x="12242800" y="114300"/>
              <a:ext cx="25400" cy="37496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3" name="AutoShape 4"/>
            <p:cNvSpPr>
              <a:spLocks/>
            </p:cNvSpPr>
            <p:nvPr userDrawn="1"/>
          </p:nvSpPr>
          <p:spPr bwMode="auto">
            <a:xfrm>
              <a:off x="9728200" y="8724900"/>
              <a:ext cx="25400" cy="18176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4" name="AutoShape 5"/>
            <p:cNvSpPr>
              <a:spLocks/>
            </p:cNvSpPr>
            <p:nvPr userDrawn="1"/>
          </p:nvSpPr>
          <p:spPr bwMode="auto">
            <a:xfrm>
              <a:off x="9232900" y="6096000"/>
              <a:ext cx="25400" cy="8255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5" name="AutoShape 6"/>
            <p:cNvSpPr>
              <a:spLocks/>
            </p:cNvSpPr>
            <p:nvPr userDrawn="1"/>
          </p:nvSpPr>
          <p:spPr bwMode="auto">
            <a:xfrm>
              <a:off x="9702800" y="114300"/>
              <a:ext cx="25400" cy="35893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6" name="AutoShape 7"/>
            <p:cNvSpPr>
              <a:spLocks/>
            </p:cNvSpPr>
            <p:nvPr userDrawn="1"/>
          </p:nvSpPr>
          <p:spPr bwMode="auto">
            <a:xfrm>
              <a:off x="7175500" y="9105900"/>
              <a:ext cx="25400" cy="14351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7" name="AutoShape 8"/>
            <p:cNvSpPr>
              <a:spLocks/>
            </p:cNvSpPr>
            <p:nvPr userDrawn="1"/>
          </p:nvSpPr>
          <p:spPr bwMode="auto">
            <a:xfrm>
              <a:off x="4292600" y="6096000"/>
              <a:ext cx="25400" cy="8255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8" name="AutoShape 9"/>
            <p:cNvSpPr>
              <a:spLocks/>
            </p:cNvSpPr>
            <p:nvPr userDrawn="1"/>
          </p:nvSpPr>
          <p:spPr bwMode="auto">
            <a:xfrm>
              <a:off x="7200900" y="114300"/>
              <a:ext cx="25400" cy="37496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9" name="AutoShape 10"/>
            <p:cNvSpPr>
              <a:spLocks/>
            </p:cNvSpPr>
            <p:nvPr userDrawn="1"/>
          </p:nvSpPr>
          <p:spPr bwMode="auto">
            <a:xfrm>
              <a:off x="4673600" y="8978900"/>
              <a:ext cx="25400" cy="15716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0" name="AutoShape 11"/>
            <p:cNvSpPr>
              <a:spLocks/>
            </p:cNvSpPr>
            <p:nvPr userDrawn="1"/>
          </p:nvSpPr>
          <p:spPr bwMode="auto">
            <a:xfrm>
              <a:off x="4635500" y="5753100"/>
              <a:ext cx="25400" cy="8255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1" name="AutoShape 12"/>
            <p:cNvSpPr>
              <a:spLocks/>
            </p:cNvSpPr>
            <p:nvPr userDrawn="1"/>
          </p:nvSpPr>
          <p:spPr bwMode="auto">
            <a:xfrm>
              <a:off x="1447800" y="9042400"/>
              <a:ext cx="25400" cy="15113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2" name="AutoShape 13"/>
            <p:cNvSpPr>
              <a:spLocks/>
            </p:cNvSpPr>
            <p:nvPr userDrawn="1"/>
          </p:nvSpPr>
          <p:spPr bwMode="auto">
            <a:xfrm>
              <a:off x="1968500" y="6083300"/>
              <a:ext cx="25400" cy="8255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3" name="AutoShape 14"/>
            <p:cNvSpPr>
              <a:spLocks/>
            </p:cNvSpPr>
            <p:nvPr userDrawn="1"/>
          </p:nvSpPr>
          <p:spPr bwMode="auto">
            <a:xfrm>
              <a:off x="2057400" y="114300"/>
              <a:ext cx="25400" cy="37496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47" name="Group 46"/>
          <p:cNvGrpSpPr/>
          <p:nvPr/>
        </p:nvGrpSpPr>
        <p:grpSpPr>
          <a:xfrm>
            <a:off x="712857" y="460867"/>
            <a:ext cx="717458" cy="718113"/>
            <a:chOff x="25626365" y="3145536"/>
            <a:chExt cx="7199313" cy="7199313"/>
          </a:xfrm>
        </p:grpSpPr>
        <p:sp>
          <p:nvSpPr>
            <p:cNvPr id="48" name="AutoShape 1"/>
            <p:cNvSpPr>
              <a:spLocks/>
            </p:cNvSpPr>
            <p:nvPr userDrawn="1"/>
          </p:nvSpPr>
          <p:spPr bwMode="auto">
            <a:xfrm>
              <a:off x="25626365" y="3145536"/>
              <a:ext cx="7199313" cy="7199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tx1"/>
            </a:solidFill>
            <a:ln>
              <a:noFill/>
            </a:ln>
          </p:spPr>
          <p:txBody>
            <a:bodyPr lIns="0" tIns="0" rIns="0" bIns="0"/>
            <a:lstStyle/>
            <a:p>
              <a:endParaRPr lang="en-US"/>
            </a:p>
          </p:txBody>
        </p:sp>
        <p:sp>
          <p:nvSpPr>
            <p:cNvPr id="49" name="AutoShape 2"/>
            <p:cNvSpPr>
              <a:spLocks/>
            </p:cNvSpPr>
            <p:nvPr userDrawn="1"/>
          </p:nvSpPr>
          <p:spPr bwMode="auto">
            <a:xfrm>
              <a:off x="26921765" y="4466336"/>
              <a:ext cx="4748213" cy="4540250"/>
            </a:xfrm>
            <a:custGeom>
              <a:avLst/>
              <a:gdLst/>
              <a:ahLst/>
              <a:cxnLst/>
              <a:rect l="0" t="0" r="r" b="b"/>
              <a:pathLst>
                <a:path w="21600" h="21458">
                  <a:moveTo>
                    <a:pt x="16952" y="15509"/>
                  </a:moveTo>
                  <a:lnTo>
                    <a:pt x="21600" y="10680"/>
                  </a:lnTo>
                  <a:lnTo>
                    <a:pt x="20270" y="9299"/>
                  </a:lnTo>
                  <a:lnTo>
                    <a:pt x="15965" y="13772"/>
                  </a:lnTo>
                  <a:lnTo>
                    <a:pt x="14953" y="12721"/>
                  </a:lnTo>
                  <a:lnTo>
                    <a:pt x="13624" y="14101"/>
                  </a:lnTo>
                  <a:lnTo>
                    <a:pt x="14978" y="15509"/>
                  </a:lnTo>
                  <a:cubicBezTo>
                    <a:pt x="15523" y="16075"/>
                    <a:pt x="16407" y="16075"/>
                    <a:pt x="16952" y="15509"/>
                  </a:cubicBezTo>
                  <a:moveTo>
                    <a:pt x="19010" y="6901"/>
                  </a:moveTo>
                  <a:lnTo>
                    <a:pt x="20782" y="5059"/>
                  </a:lnTo>
                  <a:lnTo>
                    <a:pt x="19010" y="3217"/>
                  </a:lnTo>
                  <a:lnTo>
                    <a:pt x="18177" y="4082"/>
                  </a:lnTo>
                  <a:lnTo>
                    <a:pt x="13753" y="4082"/>
                  </a:lnTo>
                  <a:lnTo>
                    <a:pt x="12920" y="3217"/>
                  </a:lnTo>
                  <a:lnTo>
                    <a:pt x="11148" y="5059"/>
                  </a:lnTo>
                  <a:lnTo>
                    <a:pt x="12920" y="6901"/>
                  </a:lnTo>
                  <a:lnTo>
                    <a:pt x="13753" y="6036"/>
                  </a:lnTo>
                  <a:lnTo>
                    <a:pt x="15025" y="6036"/>
                  </a:lnTo>
                  <a:lnTo>
                    <a:pt x="15025" y="8650"/>
                  </a:lnTo>
                  <a:cubicBezTo>
                    <a:pt x="15602" y="8295"/>
                    <a:pt x="16328" y="8294"/>
                    <a:pt x="16905" y="8650"/>
                  </a:cubicBezTo>
                  <a:lnTo>
                    <a:pt x="16905" y="6036"/>
                  </a:lnTo>
                  <a:lnTo>
                    <a:pt x="18177" y="6036"/>
                  </a:lnTo>
                  <a:cubicBezTo>
                    <a:pt x="18177" y="6036"/>
                    <a:pt x="19010" y="6901"/>
                    <a:pt x="19010" y="6901"/>
                  </a:cubicBezTo>
                  <a:close/>
                  <a:moveTo>
                    <a:pt x="15965" y="3684"/>
                  </a:moveTo>
                  <a:lnTo>
                    <a:pt x="17738" y="1843"/>
                  </a:lnTo>
                  <a:lnTo>
                    <a:pt x="15965" y="0"/>
                  </a:lnTo>
                  <a:lnTo>
                    <a:pt x="14192" y="1843"/>
                  </a:lnTo>
                  <a:cubicBezTo>
                    <a:pt x="14192" y="1843"/>
                    <a:pt x="15965" y="3684"/>
                    <a:pt x="15965" y="3684"/>
                  </a:cubicBezTo>
                  <a:close/>
                  <a:moveTo>
                    <a:pt x="11660" y="9299"/>
                  </a:moveTo>
                  <a:lnTo>
                    <a:pt x="10331" y="10680"/>
                  </a:lnTo>
                  <a:lnTo>
                    <a:pt x="11660" y="12061"/>
                  </a:lnTo>
                  <a:lnTo>
                    <a:pt x="12989" y="10680"/>
                  </a:lnTo>
                  <a:cubicBezTo>
                    <a:pt x="12989" y="10680"/>
                    <a:pt x="11660" y="9299"/>
                    <a:pt x="11660" y="9299"/>
                  </a:cubicBezTo>
                  <a:close/>
                  <a:moveTo>
                    <a:pt x="8282" y="17567"/>
                  </a:moveTo>
                  <a:cubicBezTo>
                    <a:pt x="8282" y="15877"/>
                    <a:pt x="7291" y="14733"/>
                    <a:pt x="5701" y="14733"/>
                  </a:cubicBezTo>
                  <a:lnTo>
                    <a:pt x="122" y="14733"/>
                  </a:lnTo>
                  <a:lnTo>
                    <a:pt x="122" y="16550"/>
                  </a:lnTo>
                  <a:lnTo>
                    <a:pt x="5676" y="16550"/>
                  </a:lnTo>
                  <a:cubicBezTo>
                    <a:pt x="6324" y="16550"/>
                    <a:pt x="6728" y="16944"/>
                    <a:pt x="6728" y="17567"/>
                  </a:cubicBezTo>
                  <a:cubicBezTo>
                    <a:pt x="6728" y="18202"/>
                    <a:pt x="6324" y="18583"/>
                    <a:pt x="5676" y="18583"/>
                  </a:cubicBezTo>
                  <a:lnTo>
                    <a:pt x="122" y="18583"/>
                  </a:lnTo>
                  <a:lnTo>
                    <a:pt x="122" y="20401"/>
                  </a:lnTo>
                  <a:lnTo>
                    <a:pt x="5701" y="20401"/>
                  </a:lnTo>
                  <a:cubicBezTo>
                    <a:pt x="7291" y="20401"/>
                    <a:pt x="8282" y="19257"/>
                    <a:pt x="8282" y="17567"/>
                  </a:cubicBezTo>
                  <a:moveTo>
                    <a:pt x="8282" y="3811"/>
                  </a:moveTo>
                  <a:cubicBezTo>
                    <a:pt x="8282" y="2032"/>
                    <a:pt x="7242" y="1015"/>
                    <a:pt x="5762" y="1015"/>
                  </a:cubicBezTo>
                  <a:cubicBezTo>
                    <a:pt x="4282" y="1015"/>
                    <a:pt x="3768" y="2006"/>
                    <a:pt x="3389" y="3049"/>
                  </a:cubicBezTo>
                  <a:lnTo>
                    <a:pt x="3009" y="4091"/>
                  </a:lnTo>
                  <a:cubicBezTo>
                    <a:pt x="2801" y="4663"/>
                    <a:pt x="2447" y="4764"/>
                    <a:pt x="2214" y="4764"/>
                  </a:cubicBezTo>
                  <a:cubicBezTo>
                    <a:pt x="1774" y="4764"/>
                    <a:pt x="1443" y="4434"/>
                    <a:pt x="1443" y="3849"/>
                  </a:cubicBezTo>
                  <a:cubicBezTo>
                    <a:pt x="1443" y="3277"/>
                    <a:pt x="1811" y="2896"/>
                    <a:pt x="2385" y="2896"/>
                  </a:cubicBezTo>
                  <a:lnTo>
                    <a:pt x="2606" y="2896"/>
                  </a:lnTo>
                  <a:lnTo>
                    <a:pt x="2606" y="1193"/>
                  </a:lnTo>
                  <a:lnTo>
                    <a:pt x="2422" y="1193"/>
                  </a:lnTo>
                  <a:cubicBezTo>
                    <a:pt x="930" y="1193"/>
                    <a:pt x="0" y="2261"/>
                    <a:pt x="0" y="3849"/>
                  </a:cubicBezTo>
                  <a:cubicBezTo>
                    <a:pt x="0" y="5514"/>
                    <a:pt x="1101" y="6480"/>
                    <a:pt x="2324" y="6480"/>
                  </a:cubicBezTo>
                  <a:cubicBezTo>
                    <a:pt x="3499" y="6480"/>
                    <a:pt x="4196" y="5845"/>
                    <a:pt x="4636" y="4637"/>
                  </a:cubicBezTo>
                  <a:lnTo>
                    <a:pt x="5065" y="3468"/>
                  </a:lnTo>
                  <a:cubicBezTo>
                    <a:pt x="5260" y="2947"/>
                    <a:pt x="5529" y="2743"/>
                    <a:pt x="5933" y="2743"/>
                  </a:cubicBezTo>
                  <a:cubicBezTo>
                    <a:pt x="6496" y="2743"/>
                    <a:pt x="6826" y="3125"/>
                    <a:pt x="6826" y="3811"/>
                  </a:cubicBezTo>
                  <a:cubicBezTo>
                    <a:pt x="6826" y="4497"/>
                    <a:pt x="6520" y="4917"/>
                    <a:pt x="5872" y="4917"/>
                  </a:cubicBezTo>
                  <a:lnTo>
                    <a:pt x="5578" y="4917"/>
                  </a:lnTo>
                  <a:lnTo>
                    <a:pt x="5578" y="6633"/>
                  </a:lnTo>
                  <a:lnTo>
                    <a:pt x="5860" y="6633"/>
                  </a:lnTo>
                  <a:cubicBezTo>
                    <a:pt x="7352" y="6633"/>
                    <a:pt x="8282" y="5438"/>
                    <a:pt x="8282" y="3811"/>
                  </a:cubicBezTo>
                  <a:moveTo>
                    <a:pt x="1676" y="7753"/>
                  </a:moveTo>
                  <a:lnTo>
                    <a:pt x="122" y="7753"/>
                  </a:lnTo>
                  <a:lnTo>
                    <a:pt x="122" y="13129"/>
                  </a:lnTo>
                  <a:lnTo>
                    <a:pt x="1676" y="13129"/>
                  </a:lnTo>
                  <a:lnTo>
                    <a:pt x="1676" y="11350"/>
                  </a:lnTo>
                  <a:lnTo>
                    <a:pt x="8159" y="11350"/>
                  </a:lnTo>
                  <a:lnTo>
                    <a:pt x="8159" y="9533"/>
                  </a:lnTo>
                  <a:lnTo>
                    <a:pt x="1676" y="9533"/>
                  </a:lnTo>
                  <a:cubicBezTo>
                    <a:pt x="1676" y="9533"/>
                    <a:pt x="1676" y="7753"/>
                    <a:pt x="1676" y="7753"/>
                  </a:cubicBezTo>
                  <a:close/>
                  <a:moveTo>
                    <a:pt x="14978" y="9273"/>
                  </a:moveTo>
                  <a:lnTo>
                    <a:pt x="10331" y="14101"/>
                  </a:lnTo>
                  <a:lnTo>
                    <a:pt x="11660" y="15483"/>
                  </a:lnTo>
                  <a:lnTo>
                    <a:pt x="15965" y="11009"/>
                  </a:lnTo>
                  <a:lnTo>
                    <a:pt x="16978" y="12061"/>
                  </a:lnTo>
                  <a:lnTo>
                    <a:pt x="18307" y="10680"/>
                  </a:lnTo>
                  <a:lnTo>
                    <a:pt x="16952" y="9273"/>
                  </a:lnTo>
                  <a:cubicBezTo>
                    <a:pt x="16407" y="8707"/>
                    <a:pt x="15523" y="8707"/>
                    <a:pt x="14978" y="9273"/>
                  </a:cubicBezTo>
                  <a:moveTo>
                    <a:pt x="12294" y="15483"/>
                  </a:moveTo>
                  <a:lnTo>
                    <a:pt x="10964" y="16864"/>
                  </a:lnTo>
                  <a:lnTo>
                    <a:pt x="12319" y="18271"/>
                  </a:lnTo>
                  <a:cubicBezTo>
                    <a:pt x="12864" y="18838"/>
                    <a:pt x="13748" y="18838"/>
                    <a:pt x="14293" y="18271"/>
                  </a:cubicBezTo>
                  <a:lnTo>
                    <a:pt x="15648" y="16863"/>
                  </a:lnTo>
                  <a:lnTo>
                    <a:pt x="14319" y="15483"/>
                  </a:lnTo>
                  <a:lnTo>
                    <a:pt x="13307" y="16534"/>
                  </a:lnTo>
                  <a:cubicBezTo>
                    <a:pt x="13307" y="16534"/>
                    <a:pt x="12294" y="15483"/>
                    <a:pt x="12294" y="15483"/>
                  </a:cubicBezTo>
                  <a:close/>
                  <a:moveTo>
                    <a:pt x="14953" y="18245"/>
                  </a:moveTo>
                  <a:lnTo>
                    <a:pt x="13623" y="19626"/>
                  </a:lnTo>
                  <a:lnTo>
                    <a:pt x="14978" y="21033"/>
                  </a:lnTo>
                  <a:cubicBezTo>
                    <a:pt x="15523" y="21600"/>
                    <a:pt x="16407" y="21600"/>
                    <a:pt x="16952" y="21033"/>
                  </a:cubicBezTo>
                  <a:lnTo>
                    <a:pt x="18307" y="19626"/>
                  </a:lnTo>
                  <a:lnTo>
                    <a:pt x="16978" y="18245"/>
                  </a:lnTo>
                  <a:lnTo>
                    <a:pt x="15965" y="19296"/>
                  </a:lnTo>
                  <a:cubicBezTo>
                    <a:pt x="15965" y="19296"/>
                    <a:pt x="14953" y="18245"/>
                    <a:pt x="14953" y="18245"/>
                  </a:cubicBezTo>
                  <a:close/>
                  <a:moveTo>
                    <a:pt x="20271" y="15483"/>
                  </a:moveTo>
                  <a:lnTo>
                    <a:pt x="21600" y="14101"/>
                  </a:lnTo>
                  <a:lnTo>
                    <a:pt x="20270" y="12720"/>
                  </a:lnTo>
                  <a:lnTo>
                    <a:pt x="18941" y="14101"/>
                  </a:lnTo>
                  <a:cubicBezTo>
                    <a:pt x="18941" y="14101"/>
                    <a:pt x="20271" y="15483"/>
                    <a:pt x="20271" y="15483"/>
                  </a:cubicBezTo>
                  <a:close/>
                  <a:moveTo>
                    <a:pt x="17637" y="18271"/>
                  </a:moveTo>
                  <a:cubicBezTo>
                    <a:pt x="18182" y="18838"/>
                    <a:pt x="19066" y="18838"/>
                    <a:pt x="19612" y="18271"/>
                  </a:cubicBezTo>
                  <a:lnTo>
                    <a:pt x="20966" y="16864"/>
                  </a:lnTo>
                  <a:lnTo>
                    <a:pt x="19636" y="15483"/>
                  </a:lnTo>
                  <a:lnTo>
                    <a:pt x="18624" y="16534"/>
                  </a:lnTo>
                  <a:lnTo>
                    <a:pt x="17611" y="15483"/>
                  </a:lnTo>
                  <a:lnTo>
                    <a:pt x="16282" y="16863"/>
                  </a:lnTo>
                  <a:cubicBezTo>
                    <a:pt x="16282" y="16863"/>
                    <a:pt x="17637" y="18271"/>
                    <a:pt x="17637" y="18271"/>
                  </a:cubicBezTo>
                  <a:close/>
                  <a:moveTo>
                    <a:pt x="17637" y="18271"/>
                  </a:moveTo>
                </a:path>
              </a:pathLst>
            </a:custGeom>
            <a:solidFill>
              <a:schemeClr val="bg1"/>
            </a:solidFill>
            <a:ln>
              <a:noFill/>
            </a:ln>
          </p:spPr>
          <p:txBody>
            <a:bodyPr lIns="0" tIns="0" rIns="0" bIns="0"/>
            <a:lstStyle/>
            <a:p>
              <a:endParaRPr lang="en-US"/>
            </a:p>
          </p:txBody>
        </p:sp>
      </p:grpSp>
    </p:spTree>
    <p:extLst>
      <p:ext uri="{BB962C8B-B14F-4D97-AF65-F5344CB8AC3E}">
        <p14:creationId xmlns:p14="http://schemas.microsoft.com/office/powerpoint/2010/main" val="949123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5_Title Slide">
    <p:bg>
      <p:bgPr>
        <a:solidFill>
          <a:schemeClr val="accent1"/>
        </a:solidFill>
        <a:effectLst/>
      </p:bgPr>
    </p:bg>
    <p:spTree>
      <p:nvGrpSpPr>
        <p:cNvPr id="1" name=""/>
        <p:cNvGrpSpPr/>
        <p:nvPr/>
      </p:nvGrpSpPr>
      <p:grpSpPr>
        <a:xfrm>
          <a:off x="0" y="0"/>
          <a:ext cx="0" cy="0"/>
          <a:chOff x="0" y="0"/>
          <a:chExt cx="0" cy="0"/>
        </a:xfrm>
      </p:grpSpPr>
      <p:grpSp>
        <p:nvGrpSpPr>
          <p:cNvPr id="5" name="Group 4"/>
          <p:cNvGrpSpPr/>
          <p:nvPr/>
        </p:nvGrpSpPr>
        <p:grpSpPr>
          <a:xfrm>
            <a:off x="16671" y="4177582"/>
            <a:ext cx="9114826" cy="2693767"/>
            <a:chOff x="127000" y="6462713"/>
            <a:chExt cx="13887450" cy="4100512"/>
          </a:xfrm>
          <a:solidFill>
            <a:schemeClr val="bg1"/>
          </a:solidFill>
        </p:grpSpPr>
        <p:sp>
          <p:nvSpPr>
            <p:cNvPr id="424" name="AutoShape 1"/>
            <p:cNvSpPr>
              <a:spLocks/>
            </p:cNvSpPr>
            <p:nvPr userDrawn="1"/>
          </p:nvSpPr>
          <p:spPr bwMode="auto">
            <a:xfrm>
              <a:off x="14008100" y="10401300"/>
              <a:ext cx="6350" cy="1587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25" name="AutoShape 2"/>
            <p:cNvSpPr>
              <a:spLocks/>
            </p:cNvSpPr>
            <p:nvPr userDrawn="1"/>
          </p:nvSpPr>
          <p:spPr bwMode="auto">
            <a:xfrm>
              <a:off x="13970000" y="7429500"/>
              <a:ext cx="6350" cy="31273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26" name="AutoShape 3"/>
            <p:cNvSpPr>
              <a:spLocks/>
            </p:cNvSpPr>
            <p:nvPr userDrawn="1"/>
          </p:nvSpPr>
          <p:spPr bwMode="auto">
            <a:xfrm>
              <a:off x="13970000" y="7531100"/>
              <a:ext cx="6350" cy="30226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27" name="AutoShape 4"/>
            <p:cNvSpPr>
              <a:spLocks/>
            </p:cNvSpPr>
            <p:nvPr userDrawn="1"/>
          </p:nvSpPr>
          <p:spPr bwMode="auto">
            <a:xfrm>
              <a:off x="13893800" y="9131300"/>
              <a:ext cx="6350" cy="14192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28" name="AutoShape 5"/>
            <p:cNvSpPr>
              <a:spLocks/>
            </p:cNvSpPr>
            <p:nvPr userDrawn="1"/>
          </p:nvSpPr>
          <p:spPr bwMode="auto">
            <a:xfrm>
              <a:off x="13881100" y="9080500"/>
              <a:ext cx="6350" cy="14716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29" name="AutoShape 6"/>
            <p:cNvSpPr>
              <a:spLocks/>
            </p:cNvSpPr>
            <p:nvPr userDrawn="1"/>
          </p:nvSpPr>
          <p:spPr bwMode="auto">
            <a:xfrm>
              <a:off x="13830300" y="7531100"/>
              <a:ext cx="6350" cy="30194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30" name="AutoShape 7"/>
            <p:cNvSpPr>
              <a:spLocks/>
            </p:cNvSpPr>
            <p:nvPr userDrawn="1"/>
          </p:nvSpPr>
          <p:spPr bwMode="auto">
            <a:xfrm>
              <a:off x="13817600" y="9309100"/>
              <a:ext cx="6350" cy="12493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31" name="AutoShape 8"/>
            <p:cNvSpPr>
              <a:spLocks/>
            </p:cNvSpPr>
            <p:nvPr userDrawn="1"/>
          </p:nvSpPr>
          <p:spPr bwMode="auto">
            <a:xfrm>
              <a:off x="13766800" y="7759700"/>
              <a:ext cx="6350" cy="27955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32" name="AutoShape 9"/>
            <p:cNvSpPr>
              <a:spLocks/>
            </p:cNvSpPr>
            <p:nvPr userDrawn="1"/>
          </p:nvSpPr>
          <p:spPr bwMode="auto">
            <a:xfrm>
              <a:off x="13766800" y="8813800"/>
              <a:ext cx="6350" cy="17446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33" name="AutoShape 10"/>
            <p:cNvSpPr>
              <a:spLocks/>
            </p:cNvSpPr>
            <p:nvPr userDrawn="1"/>
          </p:nvSpPr>
          <p:spPr bwMode="auto">
            <a:xfrm>
              <a:off x="13716000" y="9791700"/>
              <a:ext cx="6350" cy="7588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34" name="AutoShape 11"/>
            <p:cNvSpPr>
              <a:spLocks/>
            </p:cNvSpPr>
            <p:nvPr userDrawn="1"/>
          </p:nvSpPr>
          <p:spPr bwMode="auto">
            <a:xfrm>
              <a:off x="13703300" y="9144000"/>
              <a:ext cx="6350" cy="14097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35" name="AutoShape 12"/>
            <p:cNvSpPr>
              <a:spLocks/>
            </p:cNvSpPr>
            <p:nvPr userDrawn="1"/>
          </p:nvSpPr>
          <p:spPr bwMode="auto">
            <a:xfrm>
              <a:off x="13652500" y="8166100"/>
              <a:ext cx="6350" cy="23860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36" name="AutoShape 13"/>
            <p:cNvSpPr>
              <a:spLocks/>
            </p:cNvSpPr>
            <p:nvPr userDrawn="1"/>
          </p:nvSpPr>
          <p:spPr bwMode="auto">
            <a:xfrm>
              <a:off x="13639800" y="8496300"/>
              <a:ext cx="6350" cy="20621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37" name="AutoShape 14"/>
            <p:cNvSpPr>
              <a:spLocks/>
            </p:cNvSpPr>
            <p:nvPr userDrawn="1"/>
          </p:nvSpPr>
          <p:spPr bwMode="auto">
            <a:xfrm>
              <a:off x="13614400" y="8255000"/>
              <a:ext cx="6350" cy="22987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38" name="AutoShape 15"/>
            <p:cNvSpPr>
              <a:spLocks/>
            </p:cNvSpPr>
            <p:nvPr userDrawn="1"/>
          </p:nvSpPr>
          <p:spPr bwMode="auto">
            <a:xfrm>
              <a:off x="13576300" y="8953500"/>
              <a:ext cx="6350" cy="16017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39" name="AutoShape 16"/>
            <p:cNvSpPr>
              <a:spLocks/>
            </p:cNvSpPr>
            <p:nvPr userDrawn="1"/>
          </p:nvSpPr>
          <p:spPr bwMode="auto">
            <a:xfrm>
              <a:off x="13550900" y="8864600"/>
              <a:ext cx="6350" cy="16938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40" name="AutoShape 17"/>
            <p:cNvSpPr>
              <a:spLocks/>
            </p:cNvSpPr>
            <p:nvPr userDrawn="1"/>
          </p:nvSpPr>
          <p:spPr bwMode="auto">
            <a:xfrm>
              <a:off x="13538200" y="8394700"/>
              <a:ext cx="6350" cy="21653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41" name="AutoShape 18"/>
            <p:cNvSpPr>
              <a:spLocks/>
            </p:cNvSpPr>
            <p:nvPr userDrawn="1"/>
          </p:nvSpPr>
          <p:spPr bwMode="auto">
            <a:xfrm>
              <a:off x="13500100" y="9385300"/>
              <a:ext cx="6350" cy="11699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42" name="AutoShape 19"/>
            <p:cNvSpPr>
              <a:spLocks/>
            </p:cNvSpPr>
            <p:nvPr userDrawn="1"/>
          </p:nvSpPr>
          <p:spPr bwMode="auto">
            <a:xfrm>
              <a:off x="13449300" y="8915400"/>
              <a:ext cx="6350" cy="16414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43" name="AutoShape 20"/>
            <p:cNvSpPr>
              <a:spLocks/>
            </p:cNvSpPr>
            <p:nvPr userDrawn="1"/>
          </p:nvSpPr>
          <p:spPr bwMode="auto">
            <a:xfrm>
              <a:off x="13436600" y="8128000"/>
              <a:ext cx="6350" cy="24241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44" name="AutoShape 21"/>
            <p:cNvSpPr>
              <a:spLocks/>
            </p:cNvSpPr>
            <p:nvPr userDrawn="1"/>
          </p:nvSpPr>
          <p:spPr bwMode="auto">
            <a:xfrm>
              <a:off x="13423900" y="9283700"/>
              <a:ext cx="6350" cy="12700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45" name="AutoShape 22"/>
            <p:cNvSpPr>
              <a:spLocks/>
            </p:cNvSpPr>
            <p:nvPr userDrawn="1"/>
          </p:nvSpPr>
          <p:spPr bwMode="auto">
            <a:xfrm>
              <a:off x="13373100" y="8496300"/>
              <a:ext cx="6350" cy="20574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46" name="AutoShape 23"/>
            <p:cNvSpPr>
              <a:spLocks/>
            </p:cNvSpPr>
            <p:nvPr userDrawn="1"/>
          </p:nvSpPr>
          <p:spPr bwMode="auto">
            <a:xfrm>
              <a:off x="13335000" y="7950200"/>
              <a:ext cx="6350" cy="26066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47" name="AutoShape 24"/>
            <p:cNvSpPr>
              <a:spLocks/>
            </p:cNvSpPr>
            <p:nvPr userDrawn="1"/>
          </p:nvSpPr>
          <p:spPr bwMode="auto">
            <a:xfrm>
              <a:off x="13309600" y="8153400"/>
              <a:ext cx="6350" cy="24050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48" name="AutoShape 25"/>
            <p:cNvSpPr>
              <a:spLocks/>
            </p:cNvSpPr>
            <p:nvPr userDrawn="1"/>
          </p:nvSpPr>
          <p:spPr bwMode="auto">
            <a:xfrm>
              <a:off x="13271500" y="9652000"/>
              <a:ext cx="6350" cy="9048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49" name="AutoShape 26"/>
            <p:cNvSpPr>
              <a:spLocks/>
            </p:cNvSpPr>
            <p:nvPr userDrawn="1"/>
          </p:nvSpPr>
          <p:spPr bwMode="auto">
            <a:xfrm>
              <a:off x="13246100" y="7696200"/>
              <a:ext cx="6350" cy="28575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0" name="AutoShape 27"/>
            <p:cNvSpPr>
              <a:spLocks/>
            </p:cNvSpPr>
            <p:nvPr userDrawn="1"/>
          </p:nvSpPr>
          <p:spPr bwMode="auto">
            <a:xfrm>
              <a:off x="13246100" y="10007600"/>
              <a:ext cx="6350" cy="5492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1" name="AutoShape 28"/>
            <p:cNvSpPr>
              <a:spLocks/>
            </p:cNvSpPr>
            <p:nvPr userDrawn="1"/>
          </p:nvSpPr>
          <p:spPr bwMode="auto">
            <a:xfrm>
              <a:off x="13208000" y="8496300"/>
              <a:ext cx="6350" cy="20558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2" name="AutoShape 29"/>
            <p:cNvSpPr>
              <a:spLocks/>
            </p:cNvSpPr>
            <p:nvPr userDrawn="1"/>
          </p:nvSpPr>
          <p:spPr bwMode="auto">
            <a:xfrm>
              <a:off x="13157200" y="7975600"/>
              <a:ext cx="6350" cy="25844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3" name="AutoShape 30"/>
            <p:cNvSpPr>
              <a:spLocks/>
            </p:cNvSpPr>
            <p:nvPr userDrawn="1"/>
          </p:nvSpPr>
          <p:spPr bwMode="auto">
            <a:xfrm>
              <a:off x="13157200" y="8166100"/>
              <a:ext cx="6350" cy="23891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4" name="AutoShape 31"/>
            <p:cNvSpPr>
              <a:spLocks/>
            </p:cNvSpPr>
            <p:nvPr userDrawn="1"/>
          </p:nvSpPr>
          <p:spPr bwMode="auto">
            <a:xfrm>
              <a:off x="13106400" y="10502900"/>
              <a:ext cx="6350" cy="539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5" name="AutoShape 32"/>
            <p:cNvSpPr>
              <a:spLocks/>
            </p:cNvSpPr>
            <p:nvPr userDrawn="1"/>
          </p:nvSpPr>
          <p:spPr bwMode="auto">
            <a:xfrm>
              <a:off x="13093700" y="8191500"/>
              <a:ext cx="6350" cy="23685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6" name="AutoShape 33"/>
            <p:cNvSpPr>
              <a:spLocks/>
            </p:cNvSpPr>
            <p:nvPr userDrawn="1"/>
          </p:nvSpPr>
          <p:spPr bwMode="auto">
            <a:xfrm>
              <a:off x="13042900" y="8445500"/>
              <a:ext cx="6350" cy="21097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7" name="AutoShape 34"/>
            <p:cNvSpPr>
              <a:spLocks/>
            </p:cNvSpPr>
            <p:nvPr userDrawn="1"/>
          </p:nvSpPr>
          <p:spPr bwMode="auto">
            <a:xfrm>
              <a:off x="13017500" y="8826500"/>
              <a:ext cx="6350" cy="17303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8" name="AutoShape 35"/>
            <p:cNvSpPr>
              <a:spLocks/>
            </p:cNvSpPr>
            <p:nvPr userDrawn="1"/>
          </p:nvSpPr>
          <p:spPr bwMode="auto">
            <a:xfrm>
              <a:off x="12992100" y="7454900"/>
              <a:ext cx="6350" cy="31035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9" name="AutoShape 36"/>
            <p:cNvSpPr>
              <a:spLocks/>
            </p:cNvSpPr>
            <p:nvPr userDrawn="1"/>
          </p:nvSpPr>
          <p:spPr bwMode="auto">
            <a:xfrm>
              <a:off x="12979400" y="8788400"/>
              <a:ext cx="6350" cy="17637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60" name="AutoShape 37"/>
            <p:cNvSpPr>
              <a:spLocks/>
            </p:cNvSpPr>
            <p:nvPr userDrawn="1"/>
          </p:nvSpPr>
          <p:spPr bwMode="auto">
            <a:xfrm>
              <a:off x="12954000" y="9156700"/>
              <a:ext cx="6350" cy="14049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61" name="AutoShape 38"/>
            <p:cNvSpPr>
              <a:spLocks/>
            </p:cNvSpPr>
            <p:nvPr userDrawn="1"/>
          </p:nvSpPr>
          <p:spPr bwMode="auto">
            <a:xfrm>
              <a:off x="12890500" y="9512300"/>
              <a:ext cx="6350" cy="10493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62" name="AutoShape 39"/>
            <p:cNvSpPr>
              <a:spLocks/>
            </p:cNvSpPr>
            <p:nvPr userDrawn="1"/>
          </p:nvSpPr>
          <p:spPr bwMode="auto">
            <a:xfrm>
              <a:off x="12877800" y="8089900"/>
              <a:ext cx="6350" cy="24717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63" name="AutoShape 40"/>
            <p:cNvSpPr>
              <a:spLocks/>
            </p:cNvSpPr>
            <p:nvPr userDrawn="1"/>
          </p:nvSpPr>
          <p:spPr bwMode="auto">
            <a:xfrm>
              <a:off x="12839700" y="8369300"/>
              <a:ext cx="6350" cy="21907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64" name="AutoShape 41"/>
            <p:cNvSpPr>
              <a:spLocks/>
            </p:cNvSpPr>
            <p:nvPr userDrawn="1"/>
          </p:nvSpPr>
          <p:spPr bwMode="auto">
            <a:xfrm>
              <a:off x="12827000" y="7353300"/>
              <a:ext cx="6350" cy="32004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65" name="AutoShape 42"/>
            <p:cNvSpPr>
              <a:spLocks/>
            </p:cNvSpPr>
            <p:nvPr userDrawn="1"/>
          </p:nvSpPr>
          <p:spPr bwMode="auto">
            <a:xfrm>
              <a:off x="12801600" y="8978900"/>
              <a:ext cx="6350" cy="15716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66" name="AutoShape 43"/>
            <p:cNvSpPr>
              <a:spLocks/>
            </p:cNvSpPr>
            <p:nvPr userDrawn="1"/>
          </p:nvSpPr>
          <p:spPr bwMode="auto">
            <a:xfrm>
              <a:off x="12750800" y="7886700"/>
              <a:ext cx="6350" cy="26717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67" name="AutoShape 44"/>
            <p:cNvSpPr>
              <a:spLocks/>
            </p:cNvSpPr>
            <p:nvPr userDrawn="1"/>
          </p:nvSpPr>
          <p:spPr bwMode="auto">
            <a:xfrm>
              <a:off x="12725400" y="7962900"/>
              <a:ext cx="6350" cy="25939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68" name="AutoShape 45"/>
            <p:cNvSpPr>
              <a:spLocks/>
            </p:cNvSpPr>
            <p:nvPr userDrawn="1"/>
          </p:nvSpPr>
          <p:spPr bwMode="auto">
            <a:xfrm>
              <a:off x="12687300" y="8636000"/>
              <a:ext cx="6350" cy="19161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69" name="AutoShape 46"/>
            <p:cNvSpPr>
              <a:spLocks/>
            </p:cNvSpPr>
            <p:nvPr userDrawn="1"/>
          </p:nvSpPr>
          <p:spPr bwMode="auto">
            <a:xfrm>
              <a:off x="12674600" y="7747000"/>
              <a:ext cx="6350" cy="28114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70" name="AutoShape 47"/>
            <p:cNvSpPr>
              <a:spLocks/>
            </p:cNvSpPr>
            <p:nvPr userDrawn="1"/>
          </p:nvSpPr>
          <p:spPr bwMode="auto">
            <a:xfrm>
              <a:off x="12649200" y="8407400"/>
              <a:ext cx="6350" cy="21447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71" name="AutoShape 48"/>
            <p:cNvSpPr>
              <a:spLocks/>
            </p:cNvSpPr>
            <p:nvPr userDrawn="1"/>
          </p:nvSpPr>
          <p:spPr bwMode="auto">
            <a:xfrm>
              <a:off x="12598400" y="8686800"/>
              <a:ext cx="6350" cy="18684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72" name="AutoShape 49"/>
            <p:cNvSpPr>
              <a:spLocks/>
            </p:cNvSpPr>
            <p:nvPr userDrawn="1"/>
          </p:nvSpPr>
          <p:spPr bwMode="auto">
            <a:xfrm>
              <a:off x="12573000" y="9575800"/>
              <a:ext cx="6350" cy="9810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73" name="AutoShape 50"/>
            <p:cNvSpPr>
              <a:spLocks/>
            </p:cNvSpPr>
            <p:nvPr userDrawn="1"/>
          </p:nvSpPr>
          <p:spPr bwMode="auto">
            <a:xfrm>
              <a:off x="12560300" y="8394700"/>
              <a:ext cx="6350" cy="21605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74" name="AutoShape 51"/>
            <p:cNvSpPr>
              <a:spLocks/>
            </p:cNvSpPr>
            <p:nvPr userDrawn="1"/>
          </p:nvSpPr>
          <p:spPr bwMode="auto">
            <a:xfrm>
              <a:off x="12509500" y="9131300"/>
              <a:ext cx="6350" cy="14192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75" name="AutoShape 52"/>
            <p:cNvSpPr>
              <a:spLocks/>
            </p:cNvSpPr>
            <p:nvPr userDrawn="1"/>
          </p:nvSpPr>
          <p:spPr bwMode="auto">
            <a:xfrm>
              <a:off x="12509500" y="8521700"/>
              <a:ext cx="6350" cy="20351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76" name="AutoShape 53"/>
            <p:cNvSpPr>
              <a:spLocks/>
            </p:cNvSpPr>
            <p:nvPr userDrawn="1"/>
          </p:nvSpPr>
          <p:spPr bwMode="auto">
            <a:xfrm>
              <a:off x="12471400" y="8826500"/>
              <a:ext cx="6350" cy="17240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77" name="AutoShape 54"/>
            <p:cNvSpPr>
              <a:spLocks/>
            </p:cNvSpPr>
            <p:nvPr userDrawn="1"/>
          </p:nvSpPr>
          <p:spPr bwMode="auto">
            <a:xfrm>
              <a:off x="12433300" y="9918700"/>
              <a:ext cx="6350" cy="6350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78" name="AutoShape 55"/>
            <p:cNvSpPr>
              <a:spLocks/>
            </p:cNvSpPr>
            <p:nvPr userDrawn="1"/>
          </p:nvSpPr>
          <p:spPr bwMode="auto">
            <a:xfrm>
              <a:off x="12395200" y="9245600"/>
              <a:ext cx="6350" cy="13128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79" name="AutoShape 56"/>
            <p:cNvSpPr>
              <a:spLocks/>
            </p:cNvSpPr>
            <p:nvPr userDrawn="1"/>
          </p:nvSpPr>
          <p:spPr bwMode="auto">
            <a:xfrm>
              <a:off x="12382500" y="9791700"/>
              <a:ext cx="6350" cy="7588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80" name="AutoShape 57"/>
            <p:cNvSpPr>
              <a:spLocks/>
            </p:cNvSpPr>
            <p:nvPr userDrawn="1"/>
          </p:nvSpPr>
          <p:spPr bwMode="auto">
            <a:xfrm>
              <a:off x="12357100" y="8724900"/>
              <a:ext cx="6350" cy="18319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81" name="AutoShape 58"/>
            <p:cNvSpPr>
              <a:spLocks/>
            </p:cNvSpPr>
            <p:nvPr userDrawn="1"/>
          </p:nvSpPr>
          <p:spPr bwMode="auto">
            <a:xfrm>
              <a:off x="12306300" y="10109200"/>
              <a:ext cx="6350" cy="449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82" name="AutoShape 59"/>
            <p:cNvSpPr>
              <a:spLocks/>
            </p:cNvSpPr>
            <p:nvPr userDrawn="1"/>
          </p:nvSpPr>
          <p:spPr bwMode="auto">
            <a:xfrm>
              <a:off x="12306300" y="9867900"/>
              <a:ext cx="6350" cy="6889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83" name="AutoShape 60"/>
            <p:cNvSpPr>
              <a:spLocks/>
            </p:cNvSpPr>
            <p:nvPr userDrawn="1"/>
          </p:nvSpPr>
          <p:spPr bwMode="auto">
            <a:xfrm>
              <a:off x="12280900" y="8458200"/>
              <a:ext cx="6350" cy="2103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84" name="AutoShape 61"/>
            <p:cNvSpPr>
              <a:spLocks/>
            </p:cNvSpPr>
            <p:nvPr userDrawn="1"/>
          </p:nvSpPr>
          <p:spPr bwMode="auto">
            <a:xfrm>
              <a:off x="12230100" y="9575800"/>
              <a:ext cx="6350" cy="9826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85" name="AutoShape 62"/>
            <p:cNvSpPr>
              <a:spLocks/>
            </p:cNvSpPr>
            <p:nvPr userDrawn="1"/>
          </p:nvSpPr>
          <p:spPr bwMode="auto">
            <a:xfrm>
              <a:off x="12204700" y="8813800"/>
              <a:ext cx="6350" cy="17478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86" name="AutoShape 63"/>
            <p:cNvSpPr>
              <a:spLocks/>
            </p:cNvSpPr>
            <p:nvPr userDrawn="1"/>
          </p:nvSpPr>
          <p:spPr bwMode="auto">
            <a:xfrm>
              <a:off x="12179300" y="8826500"/>
              <a:ext cx="6350" cy="17303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87" name="AutoShape 64"/>
            <p:cNvSpPr>
              <a:spLocks/>
            </p:cNvSpPr>
            <p:nvPr userDrawn="1"/>
          </p:nvSpPr>
          <p:spPr bwMode="auto">
            <a:xfrm>
              <a:off x="12153900" y="8483600"/>
              <a:ext cx="6350" cy="20796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88" name="AutoShape 65"/>
            <p:cNvSpPr>
              <a:spLocks/>
            </p:cNvSpPr>
            <p:nvPr userDrawn="1"/>
          </p:nvSpPr>
          <p:spPr bwMode="auto">
            <a:xfrm>
              <a:off x="12115800" y="8775700"/>
              <a:ext cx="6350" cy="17764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89" name="AutoShape 66"/>
            <p:cNvSpPr>
              <a:spLocks/>
            </p:cNvSpPr>
            <p:nvPr userDrawn="1"/>
          </p:nvSpPr>
          <p:spPr bwMode="auto">
            <a:xfrm>
              <a:off x="12065000" y="10325100"/>
              <a:ext cx="6350" cy="2270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90" name="AutoShape 67"/>
            <p:cNvSpPr>
              <a:spLocks/>
            </p:cNvSpPr>
            <p:nvPr userDrawn="1"/>
          </p:nvSpPr>
          <p:spPr bwMode="auto">
            <a:xfrm>
              <a:off x="12026900" y="8674100"/>
              <a:ext cx="6350" cy="18780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91" name="AutoShape 68"/>
            <p:cNvSpPr>
              <a:spLocks/>
            </p:cNvSpPr>
            <p:nvPr userDrawn="1"/>
          </p:nvSpPr>
          <p:spPr bwMode="auto">
            <a:xfrm>
              <a:off x="12001500" y="8420100"/>
              <a:ext cx="6350" cy="21351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92" name="AutoShape 69"/>
            <p:cNvSpPr>
              <a:spLocks/>
            </p:cNvSpPr>
            <p:nvPr userDrawn="1"/>
          </p:nvSpPr>
          <p:spPr bwMode="auto">
            <a:xfrm>
              <a:off x="11976100" y="9652000"/>
              <a:ext cx="6350" cy="9064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93" name="AutoShape 70"/>
            <p:cNvSpPr>
              <a:spLocks/>
            </p:cNvSpPr>
            <p:nvPr userDrawn="1"/>
          </p:nvSpPr>
          <p:spPr bwMode="auto">
            <a:xfrm>
              <a:off x="11912600" y="8089900"/>
              <a:ext cx="6350" cy="24701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94" name="AutoShape 71"/>
            <p:cNvSpPr>
              <a:spLocks/>
            </p:cNvSpPr>
            <p:nvPr userDrawn="1"/>
          </p:nvSpPr>
          <p:spPr bwMode="auto">
            <a:xfrm>
              <a:off x="11912600" y="8178800"/>
              <a:ext cx="6350" cy="23764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95" name="AutoShape 72"/>
            <p:cNvSpPr>
              <a:spLocks/>
            </p:cNvSpPr>
            <p:nvPr userDrawn="1"/>
          </p:nvSpPr>
          <p:spPr bwMode="auto">
            <a:xfrm>
              <a:off x="11874500" y="8648700"/>
              <a:ext cx="6350" cy="19113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96" name="AutoShape 73"/>
            <p:cNvSpPr>
              <a:spLocks/>
            </p:cNvSpPr>
            <p:nvPr userDrawn="1"/>
          </p:nvSpPr>
          <p:spPr bwMode="auto">
            <a:xfrm>
              <a:off x="11849100" y="9956800"/>
              <a:ext cx="6350" cy="6016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97" name="AutoShape 74"/>
            <p:cNvSpPr>
              <a:spLocks/>
            </p:cNvSpPr>
            <p:nvPr userDrawn="1"/>
          </p:nvSpPr>
          <p:spPr bwMode="auto">
            <a:xfrm>
              <a:off x="11798300" y="7835900"/>
              <a:ext cx="6350" cy="27193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98" name="AutoShape 75"/>
            <p:cNvSpPr>
              <a:spLocks/>
            </p:cNvSpPr>
            <p:nvPr userDrawn="1"/>
          </p:nvSpPr>
          <p:spPr bwMode="auto">
            <a:xfrm>
              <a:off x="11785600" y="8674100"/>
              <a:ext cx="6350" cy="18811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99" name="AutoShape 76"/>
            <p:cNvSpPr>
              <a:spLocks/>
            </p:cNvSpPr>
            <p:nvPr userDrawn="1"/>
          </p:nvSpPr>
          <p:spPr bwMode="auto">
            <a:xfrm>
              <a:off x="11747500" y="8191500"/>
              <a:ext cx="6350" cy="23622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0" name="AutoShape 77"/>
            <p:cNvSpPr>
              <a:spLocks/>
            </p:cNvSpPr>
            <p:nvPr userDrawn="1"/>
          </p:nvSpPr>
          <p:spPr bwMode="auto">
            <a:xfrm>
              <a:off x="11722100" y="7861300"/>
              <a:ext cx="6350" cy="26987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1" name="AutoShape 78"/>
            <p:cNvSpPr>
              <a:spLocks/>
            </p:cNvSpPr>
            <p:nvPr userDrawn="1"/>
          </p:nvSpPr>
          <p:spPr bwMode="auto">
            <a:xfrm>
              <a:off x="11709400" y="8140700"/>
              <a:ext cx="6350" cy="24177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2" name="AutoShape 79"/>
            <p:cNvSpPr>
              <a:spLocks/>
            </p:cNvSpPr>
            <p:nvPr userDrawn="1"/>
          </p:nvSpPr>
          <p:spPr bwMode="auto">
            <a:xfrm>
              <a:off x="11671300" y="8483600"/>
              <a:ext cx="6350" cy="20716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3" name="AutoShape 80"/>
            <p:cNvSpPr>
              <a:spLocks/>
            </p:cNvSpPr>
            <p:nvPr userDrawn="1"/>
          </p:nvSpPr>
          <p:spPr bwMode="auto">
            <a:xfrm>
              <a:off x="11645900" y="8420100"/>
              <a:ext cx="6350" cy="21336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4" name="AutoShape 81"/>
            <p:cNvSpPr>
              <a:spLocks/>
            </p:cNvSpPr>
            <p:nvPr userDrawn="1"/>
          </p:nvSpPr>
          <p:spPr bwMode="auto">
            <a:xfrm>
              <a:off x="11620500" y="8483600"/>
              <a:ext cx="6350" cy="20716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5" name="AutoShape 82"/>
            <p:cNvSpPr>
              <a:spLocks/>
            </p:cNvSpPr>
            <p:nvPr userDrawn="1"/>
          </p:nvSpPr>
          <p:spPr bwMode="auto">
            <a:xfrm>
              <a:off x="11569700" y="8178800"/>
              <a:ext cx="6350" cy="23764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6" name="AutoShape 83"/>
            <p:cNvSpPr>
              <a:spLocks/>
            </p:cNvSpPr>
            <p:nvPr userDrawn="1"/>
          </p:nvSpPr>
          <p:spPr bwMode="auto">
            <a:xfrm>
              <a:off x="11569700" y="8674100"/>
              <a:ext cx="6350" cy="18764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7" name="AutoShape 84"/>
            <p:cNvSpPr>
              <a:spLocks/>
            </p:cNvSpPr>
            <p:nvPr userDrawn="1"/>
          </p:nvSpPr>
          <p:spPr bwMode="auto">
            <a:xfrm>
              <a:off x="11518900" y="8331200"/>
              <a:ext cx="6350" cy="22240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8" name="AutoShape 85"/>
            <p:cNvSpPr>
              <a:spLocks/>
            </p:cNvSpPr>
            <p:nvPr userDrawn="1"/>
          </p:nvSpPr>
          <p:spPr bwMode="auto">
            <a:xfrm>
              <a:off x="11493500" y="8458200"/>
              <a:ext cx="6350" cy="20970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9" name="AutoShape 86"/>
            <p:cNvSpPr>
              <a:spLocks/>
            </p:cNvSpPr>
            <p:nvPr userDrawn="1"/>
          </p:nvSpPr>
          <p:spPr bwMode="auto">
            <a:xfrm>
              <a:off x="11480800" y="7581900"/>
              <a:ext cx="6350" cy="29765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10" name="AutoShape 87"/>
            <p:cNvSpPr>
              <a:spLocks/>
            </p:cNvSpPr>
            <p:nvPr userDrawn="1"/>
          </p:nvSpPr>
          <p:spPr bwMode="auto">
            <a:xfrm>
              <a:off x="11430000" y="9829800"/>
              <a:ext cx="6350" cy="7318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11" name="AutoShape 88"/>
            <p:cNvSpPr>
              <a:spLocks/>
            </p:cNvSpPr>
            <p:nvPr userDrawn="1"/>
          </p:nvSpPr>
          <p:spPr bwMode="auto">
            <a:xfrm>
              <a:off x="11417300" y="10350500"/>
              <a:ext cx="6350" cy="2016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12" name="AutoShape 89"/>
            <p:cNvSpPr>
              <a:spLocks/>
            </p:cNvSpPr>
            <p:nvPr userDrawn="1"/>
          </p:nvSpPr>
          <p:spPr bwMode="auto">
            <a:xfrm>
              <a:off x="11391900" y="8420100"/>
              <a:ext cx="6350" cy="21336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13" name="AutoShape 90"/>
            <p:cNvSpPr>
              <a:spLocks/>
            </p:cNvSpPr>
            <p:nvPr userDrawn="1"/>
          </p:nvSpPr>
          <p:spPr bwMode="auto">
            <a:xfrm>
              <a:off x="11341100" y="7924800"/>
              <a:ext cx="6350" cy="26352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14" name="AutoShape 91"/>
            <p:cNvSpPr>
              <a:spLocks/>
            </p:cNvSpPr>
            <p:nvPr userDrawn="1"/>
          </p:nvSpPr>
          <p:spPr bwMode="auto">
            <a:xfrm>
              <a:off x="11328400" y="7645400"/>
              <a:ext cx="6350" cy="29114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15" name="AutoShape 92"/>
            <p:cNvSpPr>
              <a:spLocks/>
            </p:cNvSpPr>
            <p:nvPr userDrawn="1"/>
          </p:nvSpPr>
          <p:spPr bwMode="auto">
            <a:xfrm>
              <a:off x="11290300" y="9258300"/>
              <a:ext cx="6350" cy="12969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16" name="AutoShape 93"/>
            <p:cNvSpPr>
              <a:spLocks/>
            </p:cNvSpPr>
            <p:nvPr userDrawn="1"/>
          </p:nvSpPr>
          <p:spPr bwMode="auto">
            <a:xfrm>
              <a:off x="11239500" y="7835900"/>
              <a:ext cx="6350" cy="27162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17" name="AutoShape 94"/>
            <p:cNvSpPr>
              <a:spLocks/>
            </p:cNvSpPr>
            <p:nvPr userDrawn="1"/>
          </p:nvSpPr>
          <p:spPr bwMode="auto">
            <a:xfrm>
              <a:off x="11201400" y="7302500"/>
              <a:ext cx="6350" cy="32512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18" name="AutoShape 95"/>
            <p:cNvSpPr>
              <a:spLocks/>
            </p:cNvSpPr>
            <p:nvPr userDrawn="1"/>
          </p:nvSpPr>
          <p:spPr bwMode="auto">
            <a:xfrm>
              <a:off x="11188700" y="7353300"/>
              <a:ext cx="6350" cy="32067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19" name="AutoShape 96"/>
            <p:cNvSpPr>
              <a:spLocks/>
            </p:cNvSpPr>
            <p:nvPr userDrawn="1"/>
          </p:nvSpPr>
          <p:spPr bwMode="auto">
            <a:xfrm>
              <a:off x="11137900" y="10426700"/>
              <a:ext cx="6350" cy="1349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20" name="AutoShape 97"/>
            <p:cNvSpPr>
              <a:spLocks/>
            </p:cNvSpPr>
            <p:nvPr userDrawn="1"/>
          </p:nvSpPr>
          <p:spPr bwMode="auto">
            <a:xfrm>
              <a:off x="11125200" y="9067800"/>
              <a:ext cx="6350" cy="1485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21" name="AutoShape 98"/>
            <p:cNvSpPr>
              <a:spLocks/>
            </p:cNvSpPr>
            <p:nvPr userDrawn="1"/>
          </p:nvSpPr>
          <p:spPr bwMode="auto">
            <a:xfrm>
              <a:off x="11074400" y="8343900"/>
              <a:ext cx="6350" cy="22161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22" name="AutoShape 99"/>
            <p:cNvSpPr>
              <a:spLocks/>
            </p:cNvSpPr>
            <p:nvPr userDrawn="1"/>
          </p:nvSpPr>
          <p:spPr bwMode="auto">
            <a:xfrm>
              <a:off x="11061700" y="8102600"/>
              <a:ext cx="6350" cy="24574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23" name="AutoShape 100"/>
            <p:cNvSpPr>
              <a:spLocks/>
            </p:cNvSpPr>
            <p:nvPr userDrawn="1"/>
          </p:nvSpPr>
          <p:spPr bwMode="auto">
            <a:xfrm>
              <a:off x="11023600" y="9118600"/>
              <a:ext cx="6350" cy="14319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24" name="AutoShape 101"/>
            <p:cNvSpPr>
              <a:spLocks/>
            </p:cNvSpPr>
            <p:nvPr userDrawn="1"/>
          </p:nvSpPr>
          <p:spPr bwMode="auto">
            <a:xfrm>
              <a:off x="10998200" y="8420100"/>
              <a:ext cx="6350" cy="21351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25" name="AutoShape 102"/>
            <p:cNvSpPr>
              <a:spLocks/>
            </p:cNvSpPr>
            <p:nvPr userDrawn="1"/>
          </p:nvSpPr>
          <p:spPr bwMode="auto">
            <a:xfrm>
              <a:off x="10985500" y="10071100"/>
              <a:ext cx="6350" cy="4810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26" name="AutoShape 103"/>
            <p:cNvSpPr>
              <a:spLocks/>
            </p:cNvSpPr>
            <p:nvPr userDrawn="1"/>
          </p:nvSpPr>
          <p:spPr bwMode="auto">
            <a:xfrm>
              <a:off x="10934700" y="8153400"/>
              <a:ext cx="6350" cy="23987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27" name="AutoShape 104"/>
            <p:cNvSpPr>
              <a:spLocks/>
            </p:cNvSpPr>
            <p:nvPr userDrawn="1"/>
          </p:nvSpPr>
          <p:spPr bwMode="auto">
            <a:xfrm>
              <a:off x="10896600" y="8229600"/>
              <a:ext cx="6350" cy="23288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28" name="AutoShape 105"/>
            <p:cNvSpPr>
              <a:spLocks/>
            </p:cNvSpPr>
            <p:nvPr userDrawn="1"/>
          </p:nvSpPr>
          <p:spPr bwMode="auto">
            <a:xfrm>
              <a:off x="10883900" y="8077200"/>
              <a:ext cx="6350" cy="24749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29" name="AutoShape 106"/>
            <p:cNvSpPr>
              <a:spLocks/>
            </p:cNvSpPr>
            <p:nvPr userDrawn="1"/>
          </p:nvSpPr>
          <p:spPr bwMode="auto">
            <a:xfrm>
              <a:off x="10833100" y="8585200"/>
              <a:ext cx="6350" cy="1976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30" name="AutoShape 107"/>
            <p:cNvSpPr>
              <a:spLocks/>
            </p:cNvSpPr>
            <p:nvPr userDrawn="1"/>
          </p:nvSpPr>
          <p:spPr bwMode="auto">
            <a:xfrm>
              <a:off x="10833100" y="7861300"/>
              <a:ext cx="6350" cy="26939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31" name="AutoShape 108"/>
            <p:cNvSpPr>
              <a:spLocks/>
            </p:cNvSpPr>
            <p:nvPr userDrawn="1"/>
          </p:nvSpPr>
          <p:spPr bwMode="auto">
            <a:xfrm>
              <a:off x="10795000" y="9702800"/>
              <a:ext cx="6350" cy="8540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32" name="AutoShape 109"/>
            <p:cNvSpPr>
              <a:spLocks/>
            </p:cNvSpPr>
            <p:nvPr userDrawn="1"/>
          </p:nvSpPr>
          <p:spPr bwMode="auto">
            <a:xfrm>
              <a:off x="10769600" y="9080500"/>
              <a:ext cx="6350" cy="14795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33" name="AutoShape 110"/>
            <p:cNvSpPr>
              <a:spLocks/>
            </p:cNvSpPr>
            <p:nvPr userDrawn="1"/>
          </p:nvSpPr>
          <p:spPr bwMode="auto">
            <a:xfrm>
              <a:off x="10731500" y="9334500"/>
              <a:ext cx="6350" cy="12255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34" name="AutoShape 111"/>
            <p:cNvSpPr>
              <a:spLocks/>
            </p:cNvSpPr>
            <p:nvPr userDrawn="1"/>
          </p:nvSpPr>
          <p:spPr bwMode="auto">
            <a:xfrm>
              <a:off x="10706100" y="10134600"/>
              <a:ext cx="6350" cy="4222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35" name="AutoShape 112"/>
            <p:cNvSpPr>
              <a:spLocks/>
            </p:cNvSpPr>
            <p:nvPr userDrawn="1"/>
          </p:nvSpPr>
          <p:spPr bwMode="auto">
            <a:xfrm>
              <a:off x="10693400" y="8458200"/>
              <a:ext cx="6350" cy="20970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36" name="AutoShape 113"/>
            <p:cNvSpPr>
              <a:spLocks/>
            </p:cNvSpPr>
            <p:nvPr userDrawn="1"/>
          </p:nvSpPr>
          <p:spPr bwMode="auto">
            <a:xfrm>
              <a:off x="10655300" y="10160000"/>
              <a:ext cx="6350" cy="3984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37" name="AutoShape 114"/>
            <p:cNvSpPr>
              <a:spLocks/>
            </p:cNvSpPr>
            <p:nvPr userDrawn="1"/>
          </p:nvSpPr>
          <p:spPr bwMode="auto">
            <a:xfrm>
              <a:off x="10604500" y="8940800"/>
              <a:ext cx="6350" cy="1612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38" name="AutoShape 115"/>
            <p:cNvSpPr>
              <a:spLocks/>
            </p:cNvSpPr>
            <p:nvPr userDrawn="1"/>
          </p:nvSpPr>
          <p:spPr bwMode="auto">
            <a:xfrm>
              <a:off x="10579100" y="8610600"/>
              <a:ext cx="6350" cy="19399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39" name="AutoShape 116"/>
            <p:cNvSpPr>
              <a:spLocks/>
            </p:cNvSpPr>
            <p:nvPr userDrawn="1"/>
          </p:nvSpPr>
          <p:spPr bwMode="auto">
            <a:xfrm>
              <a:off x="10566400" y="7861300"/>
              <a:ext cx="6350" cy="26955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40" name="AutoShape 117"/>
            <p:cNvSpPr>
              <a:spLocks/>
            </p:cNvSpPr>
            <p:nvPr userDrawn="1"/>
          </p:nvSpPr>
          <p:spPr bwMode="auto">
            <a:xfrm>
              <a:off x="10515600" y="7937500"/>
              <a:ext cx="6350" cy="26209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41" name="AutoShape 118"/>
            <p:cNvSpPr>
              <a:spLocks/>
            </p:cNvSpPr>
            <p:nvPr userDrawn="1"/>
          </p:nvSpPr>
          <p:spPr bwMode="auto">
            <a:xfrm>
              <a:off x="10515600" y="9537700"/>
              <a:ext cx="6350" cy="10191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42" name="AutoShape 119"/>
            <p:cNvSpPr>
              <a:spLocks/>
            </p:cNvSpPr>
            <p:nvPr userDrawn="1"/>
          </p:nvSpPr>
          <p:spPr bwMode="auto">
            <a:xfrm>
              <a:off x="10477500" y="9004300"/>
              <a:ext cx="6350" cy="15557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43" name="AutoShape 120"/>
            <p:cNvSpPr>
              <a:spLocks/>
            </p:cNvSpPr>
            <p:nvPr userDrawn="1"/>
          </p:nvSpPr>
          <p:spPr bwMode="auto">
            <a:xfrm>
              <a:off x="10439400" y="9232900"/>
              <a:ext cx="6350" cy="13255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44" name="AutoShape 121"/>
            <p:cNvSpPr>
              <a:spLocks/>
            </p:cNvSpPr>
            <p:nvPr userDrawn="1"/>
          </p:nvSpPr>
          <p:spPr bwMode="auto">
            <a:xfrm>
              <a:off x="10363200" y="8801100"/>
              <a:ext cx="6350" cy="17526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45" name="AutoShape 122"/>
            <p:cNvSpPr>
              <a:spLocks/>
            </p:cNvSpPr>
            <p:nvPr userDrawn="1"/>
          </p:nvSpPr>
          <p:spPr bwMode="auto">
            <a:xfrm>
              <a:off x="10350500" y="8102600"/>
              <a:ext cx="6350" cy="24574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46" name="AutoShape 123"/>
            <p:cNvSpPr>
              <a:spLocks/>
            </p:cNvSpPr>
            <p:nvPr userDrawn="1"/>
          </p:nvSpPr>
          <p:spPr bwMode="auto">
            <a:xfrm>
              <a:off x="10337800" y="8890000"/>
              <a:ext cx="6350" cy="16668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47" name="AutoShape 124"/>
            <p:cNvSpPr>
              <a:spLocks/>
            </p:cNvSpPr>
            <p:nvPr userDrawn="1"/>
          </p:nvSpPr>
          <p:spPr bwMode="auto">
            <a:xfrm>
              <a:off x="10287000" y="8039100"/>
              <a:ext cx="6350" cy="25177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48" name="AutoShape 125"/>
            <p:cNvSpPr>
              <a:spLocks/>
            </p:cNvSpPr>
            <p:nvPr userDrawn="1"/>
          </p:nvSpPr>
          <p:spPr bwMode="auto">
            <a:xfrm>
              <a:off x="10261600" y="8115300"/>
              <a:ext cx="6350" cy="24447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49" name="AutoShape 126"/>
            <p:cNvSpPr>
              <a:spLocks/>
            </p:cNvSpPr>
            <p:nvPr userDrawn="1"/>
          </p:nvSpPr>
          <p:spPr bwMode="auto">
            <a:xfrm>
              <a:off x="10236200" y="7315200"/>
              <a:ext cx="6350" cy="32369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50" name="AutoShape 127"/>
            <p:cNvSpPr>
              <a:spLocks/>
            </p:cNvSpPr>
            <p:nvPr userDrawn="1"/>
          </p:nvSpPr>
          <p:spPr bwMode="auto">
            <a:xfrm>
              <a:off x="10210800" y="8978900"/>
              <a:ext cx="6350" cy="15795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51" name="AutoShape 128"/>
            <p:cNvSpPr>
              <a:spLocks/>
            </p:cNvSpPr>
            <p:nvPr userDrawn="1"/>
          </p:nvSpPr>
          <p:spPr bwMode="auto">
            <a:xfrm>
              <a:off x="10160000" y="8915400"/>
              <a:ext cx="6350" cy="16367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52" name="AutoShape 129"/>
            <p:cNvSpPr>
              <a:spLocks/>
            </p:cNvSpPr>
            <p:nvPr userDrawn="1"/>
          </p:nvSpPr>
          <p:spPr bwMode="auto">
            <a:xfrm>
              <a:off x="10147300" y="7696200"/>
              <a:ext cx="6350" cy="28638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53" name="AutoShape 130"/>
            <p:cNvSpPr>
              <a:spLocks/>
            </p:cNvSpPr>
            <p:nvPr userDrawn="1"/>
          </p:nvSpPr>
          <p:spPr bwMode="auto">
            <a:xfrm>
              <a:off x="10096500" y="7493000"/>
              <a:ext cx="6350" cy="30622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54" name="AutoShape 131"/>
            <p:cNvSpPr>
              <a:spLocks/>
            </p:cNvSpPr>
            <p:nvPr userDrawn="1"/>
          </p:nvSpPr>
          <p:spPr bwMode="auto">
            <a:xfrm>
              <a:off x="10096500" y="8534400"/>
              <a:ext cx="6350" cy="20272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55" name="AutoShape 132"/>
            <p:cNvSpPr>
              <a:spLocks/>
            </p:cNvSpPr>
            <p:nvPr userDrawn="1"/>
          </p:nvSpPr>
          <p:spPr bwMode="auto">
            <a:xfrm>
              <a:off x="10071100" y="7543800"/>
              <a:ext cx="6350" cy="30178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56" name="AutoShape 133"/>
            <p:cNvSpPr>
              <a:spLocks/>
            </p:cNvSpPr>
            <p:nvPr userDrawn="1"/>
          </p:nvSpPr>
          <p:spPr bwMode="auto">
            <a:xfrm>
              <a:off x="10020300" y="9486900"/>
              <a:ext cx="6350" cy="10668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57" name="AutoShape 134"/>
            <p:cNvSpPr>
              <a:spLocks/>
            </p:cNvSpPr>
            <p:nvPr userDrawn="1"/>
          </p:nvSpPr>
          <p:spPr bwMode="auto">
            <a:xfrm>
              <a:off x="9982200" y="7937500"/>
              <a:ext cx="6350" cy="26146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58" name="AutoShape 135"/>
            <p:cNvSpPr>
              <a:spLocks/>
            </p:cNvSpPr>
            <p:nvPr userDrawn="1"/>
          </p:nvSpPr>
          <p:spPr bwMode="auto">
            <a:xfrm>
              <a:off x="9982200" y="8242300"/>
              <a:ext cx="6350" cy="23098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59" name="AutoShape 136"/>
            <p:cNvSpPr>
              <a:spLocks/>
            </p:cNvSpPr>
            <p:nvPr userDrawn="1"/>
          </p:nvSpPr>
          <p:spPr bwMode="auto">
            <a:xfrm>
              <a:off x="9944100" y="7442200"/>
              <a:ext cx="6350" cy="31146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60" name="AutoShape 137"/>
            <p:cNvSpPr>
              <a:spLocks/>
            </p:cNvSpPr>
            <p:nvPr userDrawn="1"/>
          </p:nvSpPr>
          <p:spPr bwMode="auto">
            <a:xfrm>
              <a:off x="9906000" y="7416800"/>
              <a:ext cx="6350" cy="3135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61" name="AutoShape 138"/>
            <p:cNvSpPr>
              <a:spLocks/>
            </p:cNvSpPr>
            <p:nvPr userDrawn="1"/>
          </p:nvSpPr>
          <p:spPr bwMode="auto">
            <a:xfrm>
              <a:off x="9893300" y="8318500"/>
              <a:ext cx="6350" cy="22352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62" name="AutoShape 139"/>
            <p:cNvSpPr>
              <a:spLocks/>
            </p:cNvSpPr>
            <p:nvPr userDrawn="1"/>
          </p:nvSpPr>
          <p:spPr bwMode="auto">
            <a:xfrm>
              <a:off x="9867900" y="8420100"/>
              <a:ext cx="6350" cy="21336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63" name="AutoShape 140"/>
            <p:cNvSpPr>
              <a:spLocks/>
            </p:cNvSpPr>
            <p:nvPr userDrawn="1"/>
          </p:nvSpPr>
          <p:spPr bwMode="auto">
            <a:xfrm>
              <a:off x="9804400" y="8420100"/>
              <a:ext cx="6350" cy="21367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64" name="AutoShape 141"/>
            <p:cNvSpPr>
              <a:spLocks/>
            </p:cNvSpPr>
            <p:nvPr userDrawn="1"/>
          </p:nvSpPr>
          <p:spPr bwMode="auto">
            <a:xfrm>
              <a:off x="9753600" y="9499600"/>
              <a:ext cx="6350" cy="10604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65" name="AutoShape 142"/>
            <p:cNvSpPr>
              <a:spLocks/>
            </p:cNvSpPr>
            <p:nvPr userDrawn="1"/>
          </p:nvSpPr>
          <p:spPr bwMode="auto">
            <a:xfrm>
              <a:off x="9702800" y="10477500"/>
              <a:ext cx="6350" cy="730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66" name="AutoShape 143"/>
            <p:cNvSpPr>
              <a:spLocks/>
            </p:cNvSpPr>
            <p:nvPr userDrawn="1"/>
          </p:nvSpPr>
          <p:spPr bwMode="auto">
            <a:xfrm>
              <a:off x="9690100" y="9715500"/>
              <a:ext cx="6350" cy="8413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67" name="AutoShape 144"/>
            <p:cNvSpPr>
              <a:spLocks/>
            </p:cNvSpPr>
            <p:nvPr userDrawn="1"/>
          </p:nvSpPr>
          <p:spPr bwMode="auto">
            <a:xfrm>
              <a:off x="9664700" y="7861300"/>
              <a:ext cx="6350" cy="26955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68" name="AutoShape 145"/>
            <p:cNvSpPr>
              <a:spLocks/>
            </p:cNvSpPr>
            <p:nvPr userDrawn="1"/>
          </p:nvSpPr>
          <p:spPr bwMode="auto">
            <a:xfrm>
              <a:off x="9601200" y="9283700"/>
              <a:ext cx="6350" cy="12668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69" name="AutoShape 146"/>
            <p:cNvSpPr>
              <a:spLocks/>
            </p:cNvSpPr>
            <p:nvPr userDrawn="1"/>
          </p:nvSpPr>
          <p:spPr bwMode="auto">
            <a:xfrm>
              <a:off x="9575800" y="9613900"/>
              <a:ext cx="6350" cy="9445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70" name="AutoShape 147"/>
            <p:cNvSpPr>
              <a:spLocks/>
            </p:cNvSpPr>
            <p:nvPr userDrawn="1"/>
          </p:nvSpPr>
          <p:spPr bwMode="auto">
            <a:xfrm>
              <a:off x="9563100" y="8724900"/>
              <a:ext cx="6350" cy="18367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71" name="AutoShape 148"/>
            <p:cNvSpPr>
              <a:spLocks/>
            </p:cNvSpPr>
            <p:nvPr userDrawn="1"/>
          </p:nvSpPr>
          <p:spPr bwMode="auto">
            <a:xfrm>
              <a:off x="9525000" y="7912100"/>
              <a:ext cx="6350" cy="26400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72" name="AutoShape 149"/>
            <p:cNvSpPr>
              <a:spLocks/>
            </p:cNvSpPr>
            <p:nvPr userDrawn="1"/>
          </p:nvSpPr>
          <p:spPr bwMode="auto">
            <a:xfrm>
              <a:off x="9512300" y="7924800"/>
              <a:ext cx="6350" cy="2627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73" name="AutoShape 150"/>
            <p:cNvSpPr>
              <a:spLocks/>
            </p:cNvSpPr>
            <p:nvPr userDrawn="1"/>
          </p:nvSpPr>
          <p:spPr bwMode="auto">
            <a:xfrm>
              <a:off x="9461500" y="8343900"/>
              <a:ext cx="6350" cy="22098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74" name="AutoShape 151"/>
            <p:cNvSpPr>
              <a:spLocks/>
            </p:cNvSpPr>
            <p:nvPr userDrawn="1"/>
          </p:nvSpPr>
          <p:spPr bwMode="auto">
            <a:xfrm>
              <a:off x="9461500" y="8166100"/>
              <a:ext cx="6350" cy="23876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75" name="AutoShape 152"/>
            <p:cNvSpPr>
              <a:spLocks/>
            </p:cNvSpPr>
            <p:nvPr userDrawn="1"/>
          </p:nvSpPr>
          <p:spPr bwMode="auto">
            <a:xfrm>
              <a:off x="9398000" y="8902700"/>
              <a:ext cx="6350" cy="16541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76" name="AutoShape 153"/>
            <p:cNvSpPr>
              <a:spLocks/>
            </p:cNvSpPr>
            <p:nvPr userDrawn="1"/>
          </p:nvSpPr>
          <p:spPr bwMode="auto">
            <a:xfrm>
              <a:off x="9398000" y="8204200"/>
              <a:ext cx="6350" cy="23463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77" name="AutoShape 154"/>
            <p:cNvSpPr>
              <a:spLocks/>
            </p:cNvSpPr>
            <p:nvPr userDrawn="1"/>
          </p:nvSpPr>
          <p:spPr bwMode="auto">
            <a:xfrm>
              <a:off x="9347200" y="8458200"/>
              <a:ext cx="6350" cy="2100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78" name="AutoShape 155"/>
            <p:cNvSpPr>
              <a:spLocks/>
            </p:cNvSpPr>
            <p:nvPr userDrawn="1"/>
          </p:nvSpPr>
          <p:spPr bwMode="auto">
            <a:xfrm>
              <a:off x="9334500" y="8039100"/>
              <a:ext cx="6350" cy="25161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79" name="AutoShape 156"/>
            <p:cNvSpPr>
              <a:spLocks/>
            </p:cNvSpPr>
            <p:nvPr userDrawn="1"/>
          </p:nvSpPr>
          <p:spPr bwMode="auto">
            <a:xfrm>
              <a:off x="9283700" y="8343900"/>
              <a:ext cx="6350" cy="22161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80" name="AutoShape 157"/>
            <p:cNvSpPr>
              <a:spLocks/>
            </p:cNvSpPr>
            <p:nvPr userDrawn="1"/>
          </p:nvSpPr>
          <p:spPr bwMode="auto">
            <a:xfrm>
              <a:off x="9245600" y="9855200"/>
              <a:ext cx="6350" cy="7048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81" name="AutoShape 158"/>
            <p:cNvSpPr>
              <a:spLocks/>
            </p:cNvSpPr>
            <p:nvPr userDrawn="1"/>
          </p:nvSpPr>
          <p:spPr bwMode="auto">
            <a:xfrm>
              <a:off x="9182100" y="7569200"/>
              <a:ext cx="6350" cy="29845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82" name="AutoShape 159"/>
            <p:cNvSpPr>
              <a:spLocks/>
            </p:cNvSpPr>
            <p:nvPr userDrawn="1"/>
          </p:nvSpPr>
          <p:spPr bwMode="auto">
            <a:xfrm>
              <a:off x="9131300" y="9093200"/>
              <a:ext cx="6350" cy="14668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83" name="AutoShape 160"/>
            <p:cNvSpPr>
              <a:spLocks/>
            </p:cNvSpPr>
            <p:nvPr userDrawn="1"/>
          </p:nvSpPr>
          <p:spPr bwMode="auto">
            <a:xfrm>
              <a:off x="9118600" y="8039100"/>
              <a:ext cx="6350" cy="25161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84" name="AutoShape 161"/>
            <p:cNvSpPr>
              <a:spLocks/>
            </p:cNvSpPr>
            <p:nvPr userDrawn="1"/>
          </p:nvSpPr>
          <p:spPr bwMode="auto">
            <a:xfrm>
              <a:off x="9080500" y="7924800"/>
              <a:ext cx="6350" cy="26368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85" name="AutoShape 162"/>
            <p:cNvSpPr>
              <a:spLocks/>
            </p:cNvSpPr>
            <p:nvPr userDrawn="1"/>
          </p:nvSpPr>
          <p:spPr bwMode="auto">
            <a:xfrm>
              <a:off x="9042400" y="8966200"/>
              <a:ext cx="6350" cy="1592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86" name="AutoShape 163"/>
            <p:cNvSpPr>
              <a:spLocks/>
            </p:cNvSpPr>
            <p:nvPr userDrawn="1"/>
          </p:nvSpPr>
          <p:spPr bwMode="auto">
            <a:xfrm>
              <a:off x="9017000" y="8826500"/>
              <a:ext cx="6350" cy="17303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87" name="AutoShape 164"/>
            <p:cNvSpPr>
              <a:spLocks/>
            </p:cNvSpPr>
            <p:nvPr userDrawn="1"/>
          </p:nvSpPr>
          <p:spPr bwMode="auto">
            <a:xfrm>
              <a:off x="9017000" y="8166100"/>
              <a:ext cx="6350" cy="23923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88" name="AutoShape 165"/>
            <p:cNvSpPr>
              <a:spLocks/>
            </p:cNvSpPr>
            <p:nvPr userDrawn="1"/>
          </p:nvSpPr>
          <p:spPr bwMode="auto">
            <a:xfrm>
              <a:off x="8953500" y="7658100"/>
              <a:ext cx="6350" cy="28956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89" name="AutoShape 166"/>
            <p:cNvSpPr>
              <a:spLocks/>
            </p:cNvSpPr>
            <p:nvPr userDrawn="1"/>
          </p:nvSpPr>
          <p:spPr bwMode="auto">
            <a:xfrm>
              <a:off x="8940800" y="8305800"/>
              <a:ext cx="6350" cy="22510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90" name="AutoShape 167"/>
            <p:cNvSpPr>
              <a:spLocks/>
            </p:cNvSpPr>
            <p:nvPr userDrawn="1"/>
          </p:nvSpPr>
          <p:spPr bwMode="auto">
            <a:xfrm>
              <a:off x="8928100" y="10490200"/>
              <a:ext cx="6350" cy="619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91" name="AutoShape 168"/>
            <p:cNvSpPr>
              <a:spLocks/>
            </p:cNvSpPr>
            <p:nvPr userDrawn="1"/>
          </p:nvSpPr>
          <p:spPr bwMode="auto">
            <a:xfrm>
              <a:off x="8864600" y="7899400"/>
              <a:ext cx="6350" cy="26511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92" name="AutoShape 169"/>
            <p:cNvSpPr>
              <a:spLocks/>
            </p:cNvSpPr>
            <p:nvPr userDrawn="1"/>
          </p:nvSpPr>
          <p:spPr bwMode="auto">
            <a:xfrm>
              <a:off x="8813800" y="7188200"/>
              <a:ext cx="6350" cy="33670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93" name="AutoShape 170"/>
            <p:cNvSpPr>
              <a:spLocks/>
            </p:cNvSpPr>
            <p:nvPr userDrawn="1"/>
          </p:nvSpPr>
          <p:spPr bwMode="auto">
            <a:xfrm>
              <a:off x="8788400" y="8775700"/>
              <a:ext cx="6350" cy="17764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94" name="AutoShape 171"/>
            <p:cNvSpPr>
              <a:spLocks/>
            </p:cNvSpPr>
            <p:nvPr userDrawn="1"/>
          </p:nvSpPr>
          <p:spPr bwMode="auto">
            <a:xfrm>
              <a:off x="8763000" y="6667500"/>
              <a:ext cx="6350" cy="38830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95" name="AutoShape 172"/>
            <p:cNvSpPr>
              <a:spLocks/>
            </p:cNvSpPr>
            <p:nvPr userDrawn="1"/>
          </p:nvSpPr>
          <p:spPr bwMode="auto">
            <a:xfrm>
              <a:off x="8724900" y="7772400"/>
              <a:ext cx="6350" cy="27892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96" name="AutoShape 173"/>
            <p:cNvSpPr>
              <a:spLocks/>
            </p:cNvSpPr>
            <p:nvPr userDrawn="1"/>
          </p:nvSpPr>
          <p:spPr bwMode="auto">
            <a:xfrm>
              <a:off x="8712200" y="7607300"/>
              <a:ext cx="6350" cy="29479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97" name="AutoShape 174"/>
            <p:cNvSpPr>
              <a:spLocks/>
            </p:cNvSpPr>
            <p:nvPr userDrawn="1"/>
          </p:nvSpPr>
          <p:spPr bwMode="auto">
            <a:xfrm>
              <a:off x="8674100" y="7670800"/>
              <a:ext cx="6350" cy="28797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98" name="AutoShape 175"/>
            <p:cNvSpPr>
              <a:spLocks/>
            </p:cNvSpPr>
            <p:nvPr userDrawn="1"/>
          </p:nvSpPr>
          <p:spPr bwMode="auto">
            <a:xfrm>
              <a:off x="8661400" y="6527800"/>
              <a:ext cx="6350" cy="4024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99" name="AutoShape 176"/>
            <p:cNvSpPr>
              <a:spLocks/>
            </p:cNvSpPr>
            <p:nvPr userDrawn="1"/>
          </p:nvSpPr>
          <p:spPr bwMode="auto">
            <a:xfrm>
              <a:off x="8597900" y="10033000"/>
              <a:ext cx="6350" cy="5270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00" name="AutoShape 177"/>
            <p:cNvSpPr>
              <a:spLocks/>
            </p:cNvSpPr>
            <p:nvPr userDrawn="1"/>
          </p:nvSpPr>
          <p:spPr bwMode="auto">
            <a:xfrm>
              <a:off x="8597900" y="7200900"/>
              <a:ext cx="6350" cy="33512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01" name="AutoShape 178"/>
            <p:cNvSpPr>
              <a:spLocks/>
            </p:cNvSpPr>
            <p:nvPr userDrawn="1"/>
          </p:nvSpPr>
          <p:spPr bwMode="auto">
            <a:xfrm>
              <a:off x="8547100" y="7505700"/>
              <a:ext cx="6350" cy="30543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02" name="AutoShape 179"/>
            <p:cNvSpPr>
              <a:spLocks/>
            </p:cNvSpPr>
            <p:nvPr userDrawn="1"/>
          </p:nvSpPr>
          <p:spPr bwMode="auto">
            <a:xfrm>
              <a:off x="8534400" y="10147300"/>
              <a:ext cx="6350" cy="4127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03" name="AutoShape 180"/>
            <p:cNvSpPr>
              <a:spLocks/>
            </p:cNvSpPr>
            <p:nvPr userDrawn="1"/>
          </p:nvSpPr>
          <p:spPr bwMode="auto">
            <a:xfrm>
              <a:off x="8509000" y="8547100"/>
              <a:ext cx="6350" cy="20113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04" name="AutoShape 181"/>
            <p:cNvSpPr>
              <a:spLocks/>
            </p:cNvSpPr>
            <p:nvPr userDrawn="1"/>
          </p:nvSpPr>
          <p:spPr bwMode="auto">
            <a:xfrm>
              <a:off x="8483600" y="8572500"/>
              <a:ext cx="6350" cy="19796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05" name="AutoShape 182"/>
            <p:cNvSpPr>
              <a:spLocks/>
            </p:cNvSpPr>
            <p:nvPr userDrawn="1"/>
          </p:nvSpPr>
          <p:spPr bwMode="auto">
            <a:xfrm>
              <a:off x="8445500" y="7213600"/>
              <a:ext cx="6350" cy="33385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06" name="AutoShape 183"/>
            <p:cNvSpPr>
              <a:spLocks/>
            </p:cNvSpPr>
            <p:nvPr userDrawn="1"/>
          </p:nvSpPr>
          <p:spPr bwMode="auto">
            <a:xfrm>
              <a:off x="8394700" y="7289800"/>
              <a:ext cx="6350" cy="32607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07" name="AutoShape 184"/>
            <p:cNvSpPr>
              <a:spLocks/>
            </p:cNvSpPr>
            <p:nvPr userDrawn="1"/>
          </p:nvSpPr>
          <p:spPr bwMode="auto">
            <a:xfrm>
              <a:off x="8382000" y="6540500"/>
              <a:ext cx="6350" cy="40100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08" name="AutoShape 185"/>
            <p:cNvSpPr>
              <a:spLocks/>
            </p:cNvSpPr>
            <p:nvPr userDrawn="1"/>
          </p:nvSpPr>
          <p:spPr bwMode="auto">
            <a:xfrm>
              <a:off x="8343900" y="6997700"/>
              <a:ext cx="6350" cy="35560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09" name="AutoShape 186"/>
            <p:cNvSpPr>
              <a:spLocks/>
            </p:cNvSpPr>
            <p:nvPr userDrawn="1"/>
          </p:nvSpPr>
          <p:spPr bwMode="auto">
            <a:xfrm>
              <a:off x="8318500" y="9105900"/>
              <a:ext cx="6350" cy="14525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10" name="AutoShape 187"/>
            <p:cNvSpPr>
              <a:spLocks/>
            </p:cNvSpPr>
            <p:nvPr userDrawn="1"/>
          </p:nvSpPr>
          <p:spPr bwMode="auto">
            <a:xfrm>
              <a:off x="8293100" y="6858000"/>
              <a:ext cx="6350" cy="36941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11" name="AutoShape 188"/>
            <p:cNvSpPr>
              <a:spLocks/>
            </p:cNvSpPr>
            <p:nvPr userDrawn="1"/>
          </p:nvSpPr>
          <p:spPr bwMode="auto">
            <a:xfrm>
              <a:off x="8255000" y="8737600"/>
              <a:ext cx="6350" cy="18161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12" name="AutoShape 189"/>
            <p:cNvSpPr>
              <a:spLocks/>
            </p:cNvSpPr>
            <p:nvPr userDrawn="1"/>
          </p:nvSpPr>
          <p:spPr bwMode="auto">
            <a:xfrm>
              <a:off x="8255000" y="7416800"/>
              <a:ext cx="6350" cy="31448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13" name="AutoShape 190"/>
            <p:cNvSpPr>
              <a:spLocks/>
            </p:cNvSpPr>
            <p:nvPr userDrawn="1"/>
          </p:nvSpPr>
          <p:spPr bwMode="auto">
            <a:xfrm>
              <a:off x="8216900" y="7416800"/>
              <a:ext cx="6350" cy="31416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14" name="AutoShape 191"/>
            <p:cNvSpPr>
              <a:spLocks/>
            </p:cNvSpPr>
            <p:nvPr userDrawn="1"/>
          </p:nvSpPr>
          <p:spPr bwMode="auto">
            <a:xfrm>
              <a:off x="8166100" y="10261600"/>
              <a:ext cx="6350" cy="2968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15" name="AutoShape 192"/>
            <p:cNvSpPr>
              <a:spLocks/>
            </p:cNvSpPr>
            <p:nvPr userDrawn="1"/>
          </p:nvSpPr>
          <p:spPr bwMode="auto">
            <a:xfrm>
              <a:off x="8140700" y="6756400"/>
              <a:ext cx="6350" cy="38004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16" name="AutoShape 193"/>
            <p:cNvSpPr>
              <a:spLocks/>
            </p:cNvSpPr>
            <p:nvPr userDrawn="1"/>
          </p:nvSpPr>
          <p:spPr bwMode="auto">
            <a:xfrm>
              <a:off x="8115300" y="7150100"/>
              <a:ext cx="6350" cy="34051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17" name="AutoShape 194"/>
            <p:cNvSpPr>
              <a:spLocks/>
            </p:cNvSpPr>
            <p:nvPr userDrawn="1"/>
          </p:nvSpPr>
          <p:spPr bwMode="auto">
            <a:xfrm>
              <a:off x="8089900" y="8724900"/>
              <a:ext cx="6350" cy="18335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18" name="AutoShape 195"/>
            <p:cNvSpPr>
              <a:spLocks/>
            </p:cNvSpPr>
            <p:nvPr userDrawn="1"/>
          </p:nvSpPr>
          <p:spPr bwMode="auto">
            <a:xfrm>
              <a:off x="8051800" y="7289800"/>
              <a:ext cx="6350" cy="3263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19" name="AutoShape 196"/>
            <p:cNvSpPr>
              <a:spLocks/>
            </p:cNvSpPr>
            <p:nvPr userDrawn="1"/>
          </p:nvSpPr>
          <p:spPr bwMode="auto">
            <a:xfrm>
              <a:off x="8039100" y="7226300"/>
              <a:ext cx="6350" cy="33305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20" name="AutoShape 197"/>
            <p:cNvSpPr>
              <a:spLocks/>
            </p:cNvSpPr>
            <p:nvPr userDrawn="1"/>
          </p:nvSpPr>
          <p:spPr bwMode="auto">
            <a:xfrm>
              <a:off x="8013700" y="6819900"/>
              <a:ext cx="6350" cy="37417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21" name="AutoShape 198"/>
            <p:cNvSpPr>
              <a:spLocks/>
            </p:cNvSpPr>
            <p:nvPr userDrawn="1"/>
          </p:nvSpPr>
          <p:spPr bwMode="auto">
            <a:xfrm>
              <a:off x="7975600" y="8153400"/>
              <a:ext cx="6350" cy="23971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22" name="AutoShape 199"/>
            <p:cNvSpPr>
              <a:spLocks/>
            </p:cNvSpPr>
            <p:nvPr userDrawn="1"/>
          </p:nvSpPr>
          <p:spPr bwMode="auto">
            <a:xfrm>
              <a:off x="7950200" y="6743700"/>
              <a:ext cx="6350" cy="38068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23" name="AutoShape 200"/>
            <p:cNvSpPr>
              <a:spLocks/>
            </p:cNvSpPr>
            <p:nvPr userDrawn="1"/>
          </p:nvSpPr>
          <p:spPr bwMode="auto">
            <a:xfrm>
              <a:off x="7924800" y="7188200"/>
              <a:ext cx="6350" cy="33718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24" name="AutoShape 201"/>
            <p:cNvSpPr>
              <a:spLocks/>
            </p:cNvSpPr>
            <p:nvPr userDrawn="1"/>
          </p:nvSpPr>
          <p:spPr bwMode="auto">
            <a:xfrm>
              <a:off x="7899400" y="7353300"/>
              <a:ext cx="6350" cy="31972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25" name="AutoShape 202"/>
            <p:cNvSpPr>
              <a:spLocks/>
            </p:cNvSpPr>
            <p:nvPr userDrawn="1"/>
          </p:nvSpPr>
          <p:spPr bwMode="auto">
            <a:xfrm>
              <a:off x="7861300" y="7239000"/>
              <a:ext cx="6350" cy="33115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26" name="AutoShape 203"/>
            <p:cNvSpPr>
              <a:spLocks/>
            </p:cNvSpPr>
            <p:nvPr userDrawn="1"/>
          </p:nvSpPr>
          <p:spPr bwMode="auto">
            <a:xfrm>
              <a:off x="7835900" y="6807200"/>
              <a:ext cx="6350" cy="3751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27" name="AutoShape 204"/>
            <p:cNvSpPr>
              <a:spLocks/>
            </p:cNvSpPr>
            <p:nvPr userDrawn="1"/>
          </p:nvSpPr>
          <p:spPr bwMode="auto">
            <a:xfrm>
              <a:off x="7785100" y="8026400"/>
              <a:ext cx="6350" cy="25352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28" name="AutoShape 205"/>
            <p:cNvSpPr>
              <a:spLocks/>
            </p:cNvSpPr>
            <p:nvPr userDrawn="1"/>
          </p:nvSpPr>
          <p:spPr bwMode="auto">
            <a:xfrm>
              <a:off x="7759700" y="7480300"/>
              <a:ext cx="6350" cy="30813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29" name="AutoShape 206"/>
            <p:cNvSpPr>
              <a:spLocks/>
            </p:cNvSpPr>
            <p:nvPr userDrawn="1"/>
          </p:nvSpPr>
          <p:spPr bwMode="auto">
            <a:xfrm>
              <a:off x="7721600" y="7023100"/>
              <a:ext cx="6350" cy="35290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30" name="AutoShape 207"/>
            <p:cNvSpPr>
              <a:spLocks/>
            </p:cNvSpPr>
            <p:nvPr userDrawn="1"/>
          </p:nvSpPr>
          <p:spPr bwMode="auto">
            <a:xfrm>
              <a:off x="7721600" y="7366000"/>
              <a:ext cx="6350" cy="31956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31" name="AutoShape 208"/>
            <p:cNvSpPr>
              <a:spLocks/>
            </p:cNvSpPr>
            <p:nvPr userDrawn="1"/>
          </p:nvSpPr>
          <p:spPr bwMode="auto">
            <a:xfrm>
              <a:off x="7658100" y="9321800"/>
              <a:ext cx="6350" cy="1230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32" name="AutoShape 209"/>
            <p:cNvSpPr>
              <a:spLocks/>
            </p:cNvSpPr>
            <p:nvPr userDrawn="1"/>
          </p:nvSpPr>
          <p:spPr bwMode="auto">
            <a:xfrm>
              <a:off x="7658100" y="6959600"/>
              <a:ext cx="6350" cy="36004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33" name="AutoShape 210"/>
            <p:cNvSpPr>
              <a:spLocks/>
            </p:cNvSpPr>
            <p:nvPr userDrawn="1"/>
          </p:nvSpPr>
          <p:spPr bwMode="auto">
            <a:xfrm>
              <a:off x="7632700" y="7886700"/>
              <a:ext cx="6350" cy="26654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34" name="AutoShape 211"/>
            <p:cNvSpPr>
              <a:spLocks/>
            </p:cNvSpPr>
            <p:nvPr userDrawn="1"/>
          </p:nvSpPr>
          <p:spPr bwMode="auto">
            <a:xfrm>
              <a:off x="7594600" y="8470900"/>
              <a:ext cx="6350" cy="20812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35" name="AutoShape 212"/>
            <p:cNvSpPr>
              <a:spLocks/>
            </p:cNvSpPr>
            <p:nvPr userDrawn="1"/>
          </p:nvSpPr>
          <p:spPr bwMode="auto">
            <a:xfrm>
              <a:off x="7581900" y="7734300"/>
              <a:ext cx="6350" cy="28209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36" name="AutoShape 213"/>
            <p:cNvSpPr>
              <a:spLocks/>
            </p:cNvSpPr>
            <p:nvPr userDrawn="1"/>
          </p:nvSpPr>
          <p:spPr bwMode="auto">
            <a:xfrm>
              <a:off x="7518400" y="9664700"/>
              <a:ext cx="6350" cy="8874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37" name="AutoShape 214"/>
            <p:cNvSpPr>
              <a:spLocks/>
            </p:cNvSpPr>
            <p:nvPr userDrawn="1"/>
          </p:nvSpPr>
          <p:spPr bwMode="auto">
            <a:xfrm>
              <a:off x="7505700" y="9055100"/>
              <a:ext cx="6350" cy="14970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38" name="AutoShape 215"/>
            <p:cNvSpPr>
              <a:spLocks/>
            </p:cNvSpPr>
            <p:nvPr userDrawn="1"/>
          </p:nvSpPr>
          <p:spPr bwMode="auto">
            <a:xfrm>
              <a:off x="7493000" y="9486900"/>
              <a:ext cx="6350" cy="10652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39" name="AutoShape 216"/>
            <p:cNvSpPr>
              <a:spLocks/>
            </p:cNvSpPr>
            <p:nvPr userDrawn="1"/>
          </p:nvSpPr>
          <p:spPr bwMode="auto">
            <a:xfrm>
              <a:off x="7454900" y="6604000"/>
              <a:ext cx="6350" cy="39576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40" name="AutoShape 217"/>
            <p:cNvSpPr>
              <a:spLocks/>
            </p:cNvSpPr>
            <p:nvPr userDrawn="1"/>
          </p:nvSpPr>
          <p:spPr bwMode="auto">
            <a:xfrm>
              <a:off x="7429500" y="6553200"/>
              <a:ext cx="6350" cy="40005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41" name="AutoShape 218"/>
            <p:cNvSpPr>
              <a:spLocks/>
            </p:cNvSpPr>
            <p:nvPr userDrawn="1"/>
          </p:nvSpPr>
          <p:spPr bwMode="auto">
            <a:xfrm>
              <a:off x="7391400" y="7099300"/>
              <a:ext cx="6350" cy="34607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42" name="AutoShape 219"/>
            <p:cNvSpPr>
              <a:spLocks/>
            </p:cNvSpPr>
            <p:nvPr userDrawn="1"/>
          </p:nvSpPr>
          <p:spPr bwMode="auto">
            <a:xfrm>
              <a:off x="7353300" y="8750300"/>
              <a:ext cx="6350" cy="18065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43" name="AutoShape 220"/>
            <p:cNvSpPr>
              <a:spLocks/>
            </p:cNvSpPr>
            <p:nvPr userDrawn="1"/>
          </p:nvSpPr>
          <p:spPr bwMode="auto">
            <a:xfrm>
              <a:off x="7327900" y="8305800"/>
              <a:ext cx="6350" cy="22510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44" name="AutoShape 221"/>
            <p:cNvSpPr>
              <a:spLocks/>
            </p:cNvSpPr>
            <p:nvPr userDrawn="1"/>
          </p:nvSpPr>
          <p:spPr bwMode="auto">
            <a:xfrm>
              <a:off x="7315200" y="9944100"/>
              <a:ext cx="6350" cy="6159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45" name="AutoShape 222"/>
            <p:cNvSpPr>
              <a:spLocks/>
            </p:cNvSpPr>
            <p:nvPr userDrawn="1"/>
          </p:nvSpPr>
          <p:spPr bwMode="auto">
            <a:xfrm>
              <a:off x="7277100" y="7607300"/>
              <a:ext cx="6350" cy="29511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46" name="AutoShape 223"/>
            <p:cNvSpPr>
              <a:spLocks/>
            </p:cNvSpPr>
            <p:nvPr userDrawn="1"/>
          </p:nvSpPr>
          <p:spPr bwMode="auto">
            <a:xfrm>
              <a:off x="7239000" y="6705600"/>
              <a:ext cx="6350" cy="38449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47" name="AutoShape 224"/>
            <p:cNvSpPr>
              <a:spLocks/>
            </p:cNvSpPr>
            <p:nvPr userDrawn="1"/>
          </p:nvSpPr>
          <p:spPr bwMode="auto">
            <a:xfrm>
              <a:off x="7200900" y="7861300"/>
              <a:ext cx="6350" cy="27003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48" name="AutoShape 225"/>
            <p:cNvSpPr>
              <a:spLocks/>
            </p:cNvSpPr>
            <p:nvPr userDrawn="1"/>
          </p:nvSpPr>
          <p:spPr bwMode="auto">
            <a:xfrm>
              <a:off x="7188200" y="9359900"/>
              <a:ext cx="6350" cy="11985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49" name="AutoShape 226"/>
            <p:cNvSpPr>
              <a:spLocks/>
            </p:cNvSpPr>
            <p:nvPr userDrawn="1"/>
          </p:nvSpPr>
          <p:spPr bwMode="auto">
            <a:xfrm>
              <a:off x="7137400" y="6731000"/>
              <a:ext cx="6350" cy="38195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50" name="AutoShape 227"/>
            <p:cNvSpPr>
              <a:spLocks/>
            </p:cNvSpPr>
            <p:nvPr userDrawn="1"/>
          </p:nvSpPr>
          <p:spPr bwMode="auto">
            <a:xfrm>
              <a:off x="7112000" y="8763000"/>
              <a:ext cx="6350" cy="17954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51" name="AutoShape 228"/>
            <p:cNvSpPr>
              <a:spLocks/>
            </p:cNvSpPr>
            <p:nvPr userDrawn="1"/>
          </p:nvSpPr>
          <p:spPr bwMode="auto">
            <a:xfrm>
              <a:off x="7112000" y="7378700"/>
              <a:ext cx="6350" cy="31718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52" name="AutoShape 229"/>
            <p:cNvSpPr>
              <a:spLocks/>
            </p:cNvSpPr>
            <p:nvPr userDrawn="1"/>
          </p:nvSpPr>
          <p:spPr bwMode="auto">
            <a:xfrm>
              <a:off x="7073900" y="9804400"/>
              <a:ext cx="6350" cy="7572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53" name="AutoShape 230"/>
            <p:cNvSpPr>
              <a:spLocks/>
            </p:cNvSpPr>
            <p:nvPr userDrawn="1"/>
          </p:nvSpPr>
          <p:spPr bwMode="auto">
            <a:xfrm>
              <a:off x="7035800" y="6985000"/>
              <a:ext cx="6350" cy="35687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54" name="AutoShape 231"/>
            <p:cNvSpPr>
              <a:spLocks/>
            </p:cNvSpPr>
            <p:nvPr userDrawn="1"/>
          </p:nvSpPr>
          <p:spPr bwMode="auto">
            <a:xfrm>
              <a:off x="6997700" y="7391400"/>
              <a:ext cx="6350" cy="31591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55" name="AutoShape 232"/>
            <p:cNvSpPr>
              <a:spLocks/>
            </p:cNvSpPr>
            <p:nvPr userDrawn="1"/>
          </p:nvSpPr>
          <p:spPr bwMode="auto">
            <a:xfrm>
              <a:off x="6972300" y="9652000"/>
              <a:ext cx="6350" cy="9001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56" name="AutoShape 233"/>
            <p:cNvSpPr>
              <a:spLocks/>
            </p:cNvSpPr>
            <p:nvPr userDrawn="1"/>
          </p:nvSpPr>
          <p:spPr bwMode="auto">
            <a:xfrm>
              <a:off x="6946900" y="8242300"/>
              <a:ext cx="6350" cy="23161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57" name="AutoShape 234"/>
            <p:cNvSpPr>
              <a:spLocks/>
            </p:cNvSpPr>
            <p:nvPr userDrawn="1"/>
          </p:nvSpPr>
          <p:spPr bwMode="auto">
            <a:xfrm>
              <a:off x="6908800" y="7975600"/>
              <a:ext cx="6350" cy="25828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58" name="AutoShape 235"/>
            <p:cNvSpPr>
              <a:spLocks/>
            </p:cNvSpPr>
            <p:nvPr userDrawn="1"/>
          </p:nvSpPr>
          <p:spPr bwMode="auto">
            <a:xfrm>
              <a:off x="6883400" y="8724900"/>
              <a:ext cx="6350" cy="18367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59" name="AutoShape 236"/>
            <p:cNvSpPr>
              <a:spLocks/>
            </p:cNvSpPr>
            <p:nvPr userDrawn="1"/>
          </p:nvSpPr>
          <p:spPr bwMode="auto">
            <a:xfrm>
              <a:off x="6845300" y="7086600"/>
              <a:ext cx="6350" cy="34686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60" name="AutoShape 237"/>
            <p:cNvSpPr>
              <a:spLocks/>
            </p:cNvSpPr>
            <p:nvPr userDrawn="1"/>
          </p:nvSpPr>
          <p:spPr bwMode="auto">
            <a:xfrm>
              <a:off x="6819900" y="7353300"/>
              <a:ext cx="6350" cy="32067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61" name="AutoShape 238"/>
            <p:cNvSpPr>
              <a:spLocks/>
            </p:cNvSpPr>
            <p:nvPr userDrawn="1"/>
          </p:nvSpPr>
          <p:spPr bwMode="auto">
            <a:xfrm>
              <a:off x="6794500" y="7543800"/>
              <a:ext cx="6350" cy="30146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62" name="AutoShape 239"/>
            <p:cNvSpPr>
              <a:spLocks/>
            </p:cNvSpPr>
            <p:nvPr userDrawn="1"/>
          </p:nvSpPr>
          <p:spPr bwMode="auto">
            <a:xfrm>
              <a:off x="6769100" y="7378700"/>
              <a:ext cx="6350" cy="31750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63" name="AutoShape 240"/>
            <p:cNvSpPr>
              <a:spLocks/>
            </p:cNvSpPr>
            <p:nvPr userDrawn="1"/>
          </p:nvSpPr>
          <p:spPr bwMode="auto">
            <a:xfrm>
              <a:off x="6731000" y="9436100"/>
              <a:ext cx="6350" cy="11239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64" name="AutoShape 241"/>
            <p:cNvSpPr>
              <a:spLocks/>
            </p:cNvSpPr>
            <p:nvPr userDrawn="1"/>
          </p:nvSpPr>
          <p:spPr bwMode="auto">
            <a:xfrm>
              <a:off x="6705600" y="7937500"/>
              <a:ext cx="6350" cy="26177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65" name="AutoShape 242"/>
            <p:cNvSpPr>
              <a:spLocks/>
            </p:cNvSpPr>
            <p:nvPr userDrawn="1"/>
          </p:nvSpPr>
          <p:spPr bwMode="auto">
            <a:xfrm>
              <a:off x="6667500" y="7188200"/>
              <a:ext cx="6350" cy="33670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66" name="AutoShape 243"/>
            <p:cNvSpPr>
              <a:spLocks/>
            </p:cNvSpPr>
            <p:nvPr userDrawn="1"/>
          </p:nvSpPr>
          <p:spPr bwMode="auto">
            <a:xfrm>
              <a:off x="6642100" y="8521700"/>
              <a:ext cx="6350" cy="20320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67" name="AutoShape 244"/>
            <p:cNvSpPr>
              <a:spLocks/>
            </p:cNvSpPr>
            <p:nvPr userDrawn="1"/>
          </p:nvSpPr>
          <p:spPr bwMode="auto">
            <a:xfrm>
              <a:off x="6629400" y="8851900"/>
              <a:ext cx="6350" cy="16986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68" name="AutoShape 245"/>
            <p:cNvSpPr>
              <a:spLocks/>
            </p:cNvSpPr>
            <p:nvPr userDrawn="1"/>
          </p:nvSpPr>
          <p:spPr bwMode="auto">
            <a:xfrm>
              <a:off x="6591300" y="9182100"/>
              <a:ext cx="6350" cy="13731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69" name="AutoShape 246"/>
            <p:cNvSpPr>
              <a:spLocks/>
            </p:cNvSpPr>
            <p:nvPr userDrawn="1"/>
          </p:nvSpPr>
          <p:spPr bwMode="auto">
            <a:xfrm>
              <a:off x="6553200" y="7493000"/>
              <a:ext cx="6350" cy="30638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70" name="AutoShape 247"/>
            <p:cNvSpPr>
              <a:spLocks/>
            </p:cNvSpPr>
            <p:nvPr userDrawn="1"/>
          </p:nvSpPr>
          <p:spPr bwMode="auto">
            <a:xfrm>
              <a:off x="6540500" y="8013700"/>
              <a:ext cx="6350" cy="25368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71" name="AutoShape 248"/>
            <p:cNvSpPr>
              <a:spLocks/>
            </p:cNvSpPr>
            <p:nvPr userDrawn="1"/>
          </p:nvSpPr>
          <p:spPr bwMode="auto">
            <a:xfrm>
              <a:off x="6502400" y="7493000"/>
              <a:ext cx="6350" cy="30638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72" name="AutoShape 249"/>
            <p:cNvSpPr>
              <a:spLocks/>
            </p:cNvSpPr>
            <p:nvPr userDrawn="1"/>
          </p:nvSpPr>
          <p:spPr bwMode="auto">
            <a:xfrm>
              <a:off x="6438900" y="8153400"/>
              <a:ext cx="6350" cy="23987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73" name="AutoShape 250"/>
            <p:cNvSpPr>
              <a:spLocks/>
            </p:cNvSpPr>
            <p:nvPr userDrawn="1"/>
          </p:nvSpPr>
          <p:spPr bwMode="auto">
            <a:xfrm>
              <a:off x="6400800" y="7442200"/>
              <a:ext cx="6350" cy="31083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74" name="AutoShape 251"/>
            <p:cNvSpPr>
              <a:spLocks/>
            </p:cNvSpPr>
            <p:nvPr userDrawn="1"/>
          </p:nvSpPr>
          <p:spPr bwMode="auto">
            <a:xfrm>
              <a:off x="6400800" y="10083800"/>
              <a:ext cx="6350" cy="469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75" name="AutoShape 252"/>
            <p:cNvSpPr>
              <a:spLocks/>
            </p:cNvSpPr>
            <p:nvPr userDrawn="1"/>
          </p:nvSpPr>
          <p:spPr bwMode="auto">
            <a:xfrm>
              <a:off x="6362700" y="7912100"/>
              <a:ext cx="6350" cy="26431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76" name="AutoShape 253"/>
            <p:cNvSpPr>
              <a:spLocks/>
            </p:cNvSpPr>
            <p:nvPr userDrawn="1"/>
          </p:nvSpPr>
          <p:spPr bwMode="auto">
            <a:xfrm>
              <a:off x="6337300" y="7607300"/>
              <a:ext cx="6350" cy="29464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77" name="AutoShape 254"/>
            <p:cNvSpPr>
              <a:spLocks/>
            </p:cNvSpPr>
            <p:nvPr userDrawn="1"/>
          </p:nvSpPr>
          <p:spPr bwMode="auto">
            <a:xfrm>
              <a:off x="6299200" y="8318500"/>
              <a:ext cx="6350" cy="22415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78" name="AutoShape 255"/>
            <p:cNvSpPr>
              <a:spLocks/>
            </p:cNvSpPr>
            <p:nvPr userDrawn="1"/>
          </p:nvSpPr>
          <p:spPr bwMode="auto">
            <a:xfrm>
              <a:off x="6261100" y="8166100"/>
              <a:ext cx="6350" cy="23876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79" name="AutoShape 256"/>
            <p:cNvSpPr>
              <a:spLocks/>
            </p:cNvSpPr>
            <p:nvPr userDrawn="1"/>
          </p:nvSpPr>
          <p:spPr bwMode="auto">
            <a:xfrm>
              <a:off x="6248400" y="7035800"/>
              <a:ext cx="6350" cy="35226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80" name="AutoShape 257"/>
            <p:cNvSpPr>
              <a:spLocks/>
            </p:cNvSpPr>
            <p:nvPr userDrawn="1"/>
          </p:nvSpPr>
          <p:spPr bwMode="auto">
            <a:xfrm>
              <a:off x="6223000" y="8432800"/>
              <a:ext cx="6350" cy="21177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81" name="AutoShape 258"/>
            <p:cNvSpPr>
              <a:spLocks/>
            </p:cNvSpPr>
            <p:nvPr userDrawn="1"/>
          </p:nvSpPr>
          <p:spPr bwMode="auto">
            <a:xfrm>
              <a:off x="6197600" y="8966200"/>
              <a:ext cx="6350" cy="1592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82" name="AutoShape 259"/>
            <p:cNvSpPr>
              <a:spLocks/>
            </p:cNvSpPr>
            <p:nvPr userDrawn="1"/>
          </p:nvSpPr>
          <p:spPr bwMode="auto">
            <a:xfrm>
              <a:off x="6172200" y="8318500"/>
              <a:ext cx="6350" cy="22383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83" name="AutoShape 260"/>
            <p:cNvSpPr>
              <a:spLocks/>
            </p:cNvSpPr>
            <p:nvPr userDrawn="1"/>
          </p:nvSpPr>
          <p:spPr bwMode="auto">
            <a:xfrm>
              <a:off x="6134100" y="8382000"/>
              <a:ext cx="6350" cy="21701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84" name="AutoShape 261"/>
            <p:cNvSpPr>
              <a:spLocks/>
            </p:cNvSpPr>
            <p:nvPr userDrawn="1"/>
          </p:nvSpPr>
          <p:spPr bwMode="auto">
            <a:xfrm>
              <a:off x="6083300" y="9829800"/>
              <a:ext cx="6350" cy="7318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85" name="AutoShape 262"/>
            <p:cNvSpPr>
              <a:spLocks/>
            </p:cNvSpPr>
            <p:nvPr userDrawn="1"/>
          </p:nvSpPr>
          <p:spPr bwMode="auto">
            <a:xfrm>
              <a:off x="6070600" y="8089900"/>
              <a:ext cx="6350" cy="24622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86" name="AutoShape 263"/>
            <p:cNvSpPr>
              <a:spLocks/>
            </p:cNvSpPr>
            <p:nvPr userDrawn="1"/>
          </p:nvSpPr>
          <p:spPr bwMode="auto">
            <a:xfrm>
              <a:off x="6032500" y="7327900"/>
              <a:ext cx="6350" cy="32305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87" name="AutoShape 264"/>
            <p:cNvSpPr>
              <a:spLocks/>
            </p:cNvSpPr>
            <p:nvPr userDrawn="1"/>
          </p:nvSpPr>
          <p:spPr bwMode="auto">
            <a:xfrm>
              <a:off x="6019800" y="7886700"/>
              <a:ext cx="6350" cy="26749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88" name="AutoShape 265"/>
            <p:cNvSpPr>
              <a:spLocks/>
            </p:cNvSpPr>
            <p:nvPr userDrawn="1"/>
          </p:nvSpPr>
          <p:spPr bwMode="auto">
            <a:xfrm>
              <a:off x="5969000" y="7886700"/>
              <a:ext cx="6350" cy="26733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89" name="AutoShape 266"/>
            <p:cNvSpPr>
              <a:spLocks/>
            </p:cNvSpPr>
            <p:nvPr userDrawn="1"/>
          </p:nvSpPr>
          <p:spPr bwMode="auto">
            <a:xfrm>
              <a:off x="5956300" y="8585200"/>
              <a:ext cx="6350" cy="19685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90" name="AutoShape 267"/>
            <p:cNvSpPr>
              <a:spLocks/>
            </p:cNvSpPr>
            <p:nvPr userDrawn="1"/>
          </p:nvSpPr>
          <p:spPr bwMode="auto">
            <a:xfrm>
              <a:off x="5905500" y="6807200"/>
              <a:ext cx="6350" cy="37465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91" name="AutoShape 268"/>
            <p:cNvSpPr>
              <a:spLocks/>
            </p:cNvSpPr>
            <p:nvPr userDrawn="1"/>
          </p:nvSpPr>
          <p:spPr bwMode="auto">
            <a:xfrm>
              <a:off x="5892800" y="6527800"/>
              <a:ext cx="6350" cy="40274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92" name="AutoShape 269"/>
            <p:cNvSpPr>
              <a:spLocks/>
            </p:cNvSpPr>
            <p:nvPr userDrawn="1"/>
          </p:nvSpPr>
          <p:spPr bwMode="auto">
            <a:xfrm>
              <a:off x="5867400" y="6959600"/>
              <a:ext cx="6350" cy="35941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93" name="AutoShape 270"/>
            <p:cNvSpPr>
              <a:spLocks/>
            </p:cNvSpPr>
            <p:nvPr userDrawn="1"/>
          </p:nvSpPr>
          <p:spPr bwMode="auto">
            <a:xfrm>
              <a:off x="5816600" y="8445500"/>
              <a:ext cx="6350" cy="21113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94" name="AutoShape 271"/>
            <p:cNvSpPr>
              <a:spLocks/>
            </p:cNvSpPr>
            <p:nvPr userDrawn="1"/>
          </p:nvSpPr>
          <p:spPr bwMode="auto">
            <a:xfrm>
              <a:off x="5803900" y="8483600"/>
              <a:ext cx="6350" cy="20780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95" name="AutoShape 272"/>
            <p:cNvSpPr>
              <a:spLocks/>
            </p:cNvSpPr>
            <p:nvPr userDrawn="1"/>
          </p:nvSpPr>
          <p:spPr bwMode="auto">
            <a:xfrm>
              <a:off x="5778500" y="8089900"/>
              <a:ext cx="6350" cy="24685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96" name="AutoShape 273"/>
            <p:cNvSpPr>
              <a:spLocks/>
            </p:cNvSpPr>
            <p:nvPr userDrawn="1"/>
          </p:nvSpPr>
          <p:spPr bwMode="auto">
            <a:xfrm>
              <a:off x="5727700" y="7632700"/>
              <a:ext cx="6350" cy="29225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97" name="AutoShape 274"/>
            <p:cNvSpPr>
              <a:spLocks/>
            </p:cNvSpPr>
            <p:nvPr userDrawn="1"/>
          </p:nvSpPr>
          <p:spPr bwMode="auto">
            <a:xfrm>
              <a:off x="5715000" y="7315200"/>
              <a:ext cx="6350" cy="32353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98" name="AutoShape 275"/>
            <p:cNvSpPr>
              <a:spLocks/>
            </p:cNvSpPr>
            <p:nvPr userDrawn="1"/>
          </p:nvSpPr>
          <p:spPr bwMode="auto">
            <a:xfrm>
              <a:off x="5676900" y="8483600"/>
              <a:ext cx="6350" cy="20780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99" name="AutoShape 276"/>
            <p:cNvSpPr>
              <a:spLocks/>
            </p:cNvSpPr>
            <p:nvPr userDrawn="1"/>
          </p:nvSpPr>
          <p:spPr bwMode="auto">
            <a:xfrm>
              <a:off x="5638800" y="6462713"/>
              <a:ext cx="6350" cy="4087812"/>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00" name="AutoShape 277"/>
            <p:cNvSpPr>
              <a:spLocks/>
            </p:cNvSpPr>
            <p:nvPr userDrawn="1"/>
          </p:nvSpPr>
          <p:spPr bwMode="auto">
            <a:xfrm>
              <a:off x="5626100" y="9194800"/>
              <a:ext cx="6350" cy="13652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01" name="AutoShape 278"/>
            <p:cNvSpPr>
              <a:spLocks/>
            </p:cNvSpPr>
            <p:nvPr userDrawn="1"/>
          </p:nvSpPr>
          <p:spPr bwMode="auto">
            <a:xfrm>
              <a:off x="5575300" y="7556500"/>
              <a:ext cx="6350" cy="29956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02" name="AutoShape 279"/>
            <p:cNvSpPr>
              <a:spLocks/>
            </p:cNvSpPr>
            <p:nvPr userDrawn="1"/>
          </p:nvSpPr>
          <p:spPr bwMode="auto">
            <a:xfrm>
              <a:off x="5562600" y="9525000"/>
              <a:ext cx="6350" cy="10255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03" name="AutoShape 280"/>
            <p:cNvSpPr>
              <a:spLocks/>
            </p:cNvSpPr>
            <p:nvPr userDrawn="1"/>
          </p:nvSpPr>
          <p:spPr bwMode="auto">
            <a:xfrm>
              <a:off x="5549900" y="6692900"/>
              <a:ext cx="6350" cy="38655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04" name="AutoShape 281"/>
            <p:cNvSpPr>
              <a:spLocks/>
            </p:cNvSpPr>
            <p:nvPr userDrawn="1"/>
          </p:nvSpPr>
          <p:spPr bwMode="auto">
            <a:xfrm>
              <a:off x="5511800" y="9220200"/>
              <a:ext cx="6350" cy="13350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05" name="AutoShape 282"/>
            <p:cNvSpPr>
              <a:spLocks/>
            </p:cNvSpPr>
            <p:nvPr userDrawn="1"/>
          </p:nvSpPr>
          <p:spPr bwMode="auto">
            <a:xfrm>
              <a:off x="5448300" y="6819900"/>
              <a:ext cx="6350" cy="37385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06" name="AutoShape 283"/>
            <p:cNvSpPr>
              <a:spLocks/>
            </p:cNvSpPr>
            <p:nvPr userDrawn="1"/>
          </p:nvSpPr>
          <p:spPr bwMode="auto">
            <a:xfrm>
              <a:off x="5410200" y="6502400"/>
              <a:ext cx="6350" cy="40481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07" name="AutoShape 284"/>
            <p:cNvSpPr>
              <a:spLocks/>
            </p:cNvSpPr>
            <p:nvPr userDrawn="1"/>
          </p:nvSpPr>
          <p:spPr bwMode="auto">
            <a:xfrm>
              <a:off x="5384800" y="6553200"/>
              <a:ext cx="6350" cy="39973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08" name="AutoShape 285"/>
            <p:cNvSpPr>
              <a:spLocks/>
            </p:cNvSpPr>
            <p:nvPr userDrawn="1"/>
          </p:nvSpPr>
          <p:spPr bwMode="auto">
            <a:xfrm>
              <a:off x="5359400" y="7137400"/>
              <a:ext cx="6350" cy="34210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09" name="AutoShape 286"/>
            <p:cNvSpPr>
              <a:spLocks/>
            </p:cNvSpPr>
            <p:nvPr userDrawn="1"/>
          </p:nvSpPr>
          <p:spPr bwMode="auto">
            <a:xfrm>
              <a:off x="5321300" y="7607300"/>
              <a:ext cx="6350" cy="29495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10" name="AutoShape 287"/>
            <p:cNvSpPr>
              <a:spLocks/>
            </p:cNvSpPr>
            <p:nvPr userDrawn="1"/>
          </p:nvSpPr>
          <p:spPr bwMode="auto">
            <a:xfrm>
              <a:off x="5321300" y="8661400"/>
              <a:ext cx="6350" cy="19002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11" name="AutoShape 288"/>
            <p:cNvSpPr>
              <a:spLocks/>
            </p:cNvSpPr>
            <p:nvPr userDrawn="1"/>
          </p:nvSpPr>
          <p:spPr bwMode="auto">
            <a:xfrm>
              <a:off x="5257800" y="7112000"/>
              <a:ext cx="6350" cy="34496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12" name="AutoShape 289"/>
            <p:cNvSpPr>
              <a:spLocks/>
            </p:cNvSpPr>
            <p:nvPr userDrawn="1"/>
          </p:nvSpPr>
          <p:spPr bwMode="auto">
            <a:xfrm>
              <a:off x="5232400" y="6959600"/>
              <a:ext cx="6350" cy="35956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13" name="AutoShape 290"/>
            <p:cNvSpPr>
              <a:spLocks/>
            </p:cNvSpPr>
            <p:nvPr userDrawn="1"/>
          </p:nvSpPr>
          <p:spPr bwMode="auto">
            <a:xfrm>
              <a:off x="5207000" y="7797800"/>
              <a:ext cx="6350" cy="2754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14" name="AutoShape 291"/>
            <p:cNvSpPr>
              <a:spLocks/>
            </p:cNvSpPr>
            <p:nvPr userDrawn="1"/>
          </p:nvSpPr>
          <p:spPr bwMode="auto">
            <a:xfrm>
              <a:off x="5194300" y="7531100"/>
              <a:ext cx="6350" cy="30289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15" name="AutoShape 292"/>
            <p:cNvSpPr>
              <a:spLocks/>
            </p:cNvSpPr>
            <p:nvPr userDrawn="1"/>
          </p:nvSpPr>
          <p:spPr bwMode="auto">
            <a:xfrm>
              <a:off x="5118100" y="8204200"/>
              <a:ext cx="6350" cy="23479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16" name="AutoShape 293"/>
            <p:cNvSpPr>
              <a:spLocks/>
            </p:cNvSpPr>
            <p:nvPr userDrawn="1"/>
          </p:nvSpPr>
          <p:spPr bwMode="auto">
            <a:xfrm>
              <a:off x="5092700" y="10198100"/>
              <a:ext cx="6350" cy="3587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17" name="AutoShape 294"/>
            <p:cNvSpPr>
              <a:spLocks/>
            </p:cNvSpPr>
            <p:nvPr userDrawn="1"/>
          </p:nvSpPr>
          <p:spPr bwMode="auto">
            <a:xfrm>
              <a:off x="5080000" y="7924800"/>
              <a:ext cx="6350" cy="26336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18" name="AutoShape 295"/>
            <p:cNvSpPr>
              <a:spLocks/>
            </p:cNvSpPr>
            <p:nvPr userDrawn="1"/>
          </p:nvSpPr>
          <p:spPr bwMode="auto">
            <a:xfrm>
              <a:off x="5029200" y="8699500"/>
              <a:ext cx="6350" cy="18621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19" name="AutoShape 296"/>
            <p:cNvSpPr>
              <a:spLocks/>
            </p:cNvSpPr>
            <p:nvPr userDrawn="1"/>
          </p:nvSpPr>
          <p:spPr bwMode="auto">
            <a:xfrm>
              <a:off x="4965700" y="9690100"/>
              <a:ext cx="6350" cy="8699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20" name="AutoShape 297"/>
            <p:cNvSpPr>
              <a:spLocks/>
            </p:cNvSpPr>
            <p:nvPr userDrawn="1"/>
          </p:nvSpPr>
          <p:spPr bwMode="auto">
            <a:xfrm>
              <a:off x="4965700" y="9131300"/>
              <a:ext cx="6350" cy="14303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21" name="AutoShape 298"/>
            <p:cNvSpPr>
              <a:spLocks/>
            </p:cNvSpPr>
            <p:nvPr userDrawn="1"/>
          </p:nvSpPr>
          <p:spPr bwMode="auto">
            <a:xfrm>
              <a:off x="4927600" y="7327900"/>
              <a:ext cx="6350" cy="32321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22" name="AutoShape 299"/>
            <p:cNvSpPr>
              <a:spLocks/>
            </p:cNvSpPr>
            <p:nvPr userDrawn="1"/>
          </p:nvSpPr>
          <p:spPr bwMode="auto">
            <a:xfrm>
              <a:off x="4876800" y="8445500"/>
              <a:ext cx="6350" cy="21066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23" name="AutoShape 300"/>
            <p:cNvSpPr>
              <a:spLocks/>
            </p:cNvSpPr>
            <p:nvPr userDrawn="1"/>
          </p:nvSpPr>
          <p:spPr bwMode="auto">
            <a:xfrm>
              <a:off x="4851400" y="7251700"/>
              <a:ext cx="6350" cy="33067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24" name="AutoShape 301"/>
            <p:cNvSpPr>
              <a:spLocks/>
            </p:cNvSpPr>
            <p:nvPr userDrawn="1"/>
          </p:nvSpPr>
          <p:spPr bwMode="auto">
            <a:xfrm>
              <a:off x="4826000" y="9652000"/>
              <a:ext cx="6350" cy="9001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25" name="AutoShape 302"/>
            <p:cNvSpPr>
              <a:spLocks/>
            </p:cNvSpPr>
            <p:nvPr userDrawn="1"/>
          </p:nvSpPr>
          <p:spPr bwMode="auto">
            <a:xfrm>
              <a:off x="4800600" y="9601200"/>
              <a:ext cx="6350" cy="957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26" name="AutoShape 303"/>
            <p:cNvSpPr>
              <a:spLocks/>
            </p:cNvSpPr>
            <p:nvPr userDrawn="1"/>
          </p:nvSpPr>
          <p:spPr bwMode="auto">
            <a:xfrm>
              <a:off x="4762500" y="9296400"/>
              <a:ext cx="6350" cy="12652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27" name="AutoShape 304"/>
            <p:cNvSpPr>
              <a:spLocks/>
            </p:cNvSpPr>
            <p:nvPr userDrawn="1"/>
          </p:nvSpPr>
          <p:spPr bwMode="auto">
            <a:xfrm>
              <a:off x="4749800" y="10007600"/>
              <a:ext cx="6350" cy="5540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28" name="AutoShape 305"/>
            <p:cNvSpPr>
              <a:spLocks/>
            </p:cNvSpPr>
            <p:nvPr userDrawn="1"/>
          </p:nvSpPr>
          <p:spPr bwMode="auto">
            <a:xfrm>
              <a:off x="4699000" y="8382000"/>
              <a:ext cx="6350" cy="21796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29" name="AutoShape 306"/>
            <p:cNvSpPr>
              <a:spLocks/>
            </p:cNvSpPr>
            <p:nvPr userDrawn="1"/>
          </p:nvSpPr>
          <p:spPr bwMode="auto">
            <a:xfrm>
              <a:off x="4699000" y="8140700"/>
              <a:ext cx="6350" cy="24145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30" name="AutoShape 307"/>
            <p:cNvSpPr>
              <a:spLocks/>
            </p:cNvSpPr>
            <p:nvPr userDrawn="1"/>
          </p:nvSpPr>
          <p:spPr bwMode="auto">
            <a:xfrm>
              <a:off x="4648200" y="10452100"/>
              <a:ext cx="6350" cy="1047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31" name="AutoShape 308"/>
            <p:cNvSpPr>
              <a:spLocks/>
            </p:cNvSpPr>
            <p:nvPr userDrawn="1"/>
          </p:nvSpPr>
          <p:spPr bwMode="auto">
            <a:xfrm>
              <a:off x="4648200" y="7632700"/>
              <a:ext cx="6350" cy="29289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32" name="AutoShape 309"/>
            <p:cNvSpPr>
              <a:spLocks/>
            </p:cNvSpPr>
            <p:nvPr userDrawn="1"/>
          </p:nvSpPr>
          <p:spPr bwMode="auto">
            <a:xfrm>
              <a:off x="4610100" y="7086600"/>
              <a:ext cx="6350" cy="34750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33" name="AutoShape 310"/>
            <p:cNvSpPr>
              <a:spLocks/>
            </p:cNvSpPr>
            <p:nvPr userDrawn="1"/>
          </p:nvSpPr>
          <p:spPr bwMode="auto">
            <a:xfrm>
              <a:off x="4584700" y="8407400"/>
              <a:ext cx="6350" cy="21542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34" name="AutoShape 311"/>
            <p:cNvSpPr>
              <a:spLocks/>
            </p:cNvSpPr>
            <p:nvPr userDrawn="1"/>
          </p:nvSpPr>
          <p:spPr bwMode="auto">
            <a:xfrm>
              <a:off x="4521200" y="8966200"/>
              <a:ext cx="6350" cy="15875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35" name="AutoShape 312"/>
            <p:cNvSpPr>
              <a:spLocks/>
            </p:cNvSpPr>
            <p:nvPr userDrawn="1"/>
          </p:nvSpPr>
          <p:spPr bwMode="auto">
            <a:xfrm>
              <a:off x="4495800" y="7277100"/>
              <a:ext cx="6350" cy="32813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36" name="AutoShape 313"/>
            <p:cNvSpPr>
              <a:spLocks/>
            </p:cNvSpPr>
            <p:nvPr userDrawn="1"/>
          </p:nvSpPr>
          <p:spPr bwMode="auto">
            <a:xfrm>
              <a:off x="4483100" y="7861300"/>
              <a:ext cx="6350" cy="26971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37" name="AutoShape 314"/>
            <p:cNvSpPr>
              <a:spLocks/>
            </p:cNvSpPr>
            <p:nvPr userDrawn="1"/>
          </p:nvSpPr>
          <p:spPr bwMode="auto">
            <a:xfrm>
              <a:off x="4470400" y="8509000"/>
              <a:ext cx="6350" cy="20462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38" name="AutoShape 315"/>
            <p:cNvSpPr>
              <a:spLocks/>
            </p:cNvSpPr>
            <p:nvPr userDrawn="1"/>
          </p:nvSpPr>
          <p:spPr bwMode="auto">
            <a:xfrm>
              <a:off x="4406900" y="9232900"/>
              <a:ext cx="6350" cy="13255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39" name="AutoShape 316"/>
            <p:cNvSpPr>
              <a:spLocks/>
            </p:cNvSpPr>
            <p:nvPr userDrawn="1"/>
          </p:nvSpPr>
          <p:spPr bwMode="auto">
            <a:xfrm>
              <a:off x="4406900" y="8153400"/>
              <a:ext cx="6350" cy="24003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40" name="AutoShape 317"/>
            <p:cNvSpPr>
              <a:spLocks/>
            </p:cNvSpPr>
            <p:nvPr userDrawn="1"/>
          </p:nvSpPr>
          <p:spPr bwMode="auto">
            <a:xfrm>
              <a:off x="4356100" y="8826500"/>
              <a:ext cx="6350" cy="17287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41" name="AutoShape 318"/>
            <p:cNvSpPr>
              <a:spLocks/>
            </p:cNvSpPr>
            <p:nvPr userDrawn="1"/>
          </p:nvSpPr>
          <p:spPr bwMode="auto">
            <a:xfrm>
              <a:off x="4343400" y="6591300"/>
              <a:ext cx="6350" cy="39687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42" name="AutoShape 319"/>
            <p:cNvSpPr>
              <a:spLocks/>
            </p:cNvSpPr>
            <p:nvPr userDrawn="1"/>
          </p:nvSpPr>
          <p:spPr bwMode="auto">
            <a:xfrm>
              <a:off x="4292600" y="7454900"/>
              <a:ext cx="6350" cy="31035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43" name="AutoShape 320"/>
            <p:cNvSpPr>
              <a:spLocks/>
            </p:cNvSpPr>
            <p:nvPr userDrawn="1"/>
          </p:nvSpPr>
          <p:spPr bwMode="auto">
            <a:xfrm>
              <a:off x="4292600" y="8851900"/>
              <a:ext cx="6350" cy="17097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44" name="AutoShape 321"/>
            <p:cNvSpPr>
              <a:spLocks/>
            </p:cNvSpPr>
            <p:nvPr userDrawn="1"/>
          </p:nvSpPr>
          <p:spPr bwMode="auto">
            <a:xfrm>
              <a:off x="4254500" y="7264400"/>
              <a:ext cx="6350" cy="32908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45" name="AutoShape 322"/>
            <p:cNvSpPr>
              <a:spLocks/>
            </p:cNvSpPr>
            <p:nvPr userDrawn="1"/>
          </p:nvSpPr>
          <p:spPr bwMode="auto">
            <a:xfrm>
              <a:off x="4216400" y="7340600"/>
              <a:ext cx="6350" cy="32131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46" name="AutoShape 323"/>
            <p:cNvSpPr>
              <a:spLocks/>
            </p:cNvSpPr>
            <p:nvPr userDrawn="1"/>
          </p:nvSpPr>
          <p:spPr bwMode="auto">
            <a:xfrm>
              <a:off x="4191000" y="7289800"/>
              <a:ext cx="6350" cy="32670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47" name="AutoShape 324"/>
            <p:cNvSpPr>
              <a:spLocks/>
            </p:cNvSpPr>
            <p:nvPr userDrawn="1"/>
          </p:nvSpPr>
          <p:spPr bwMode="auto">
            <a:xfrm>
              <a:off x="4152900" y="7302500"/>
              <a:ext cx="6350" cy="32575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48" name="AutoShape 325"/>
            <p:cNvSpPr>
              <a:spLocks/>
            </p:cNvSpPr>
            <p:nvPr userDrawn="1"/>
          </p:nvSpPr>
          <p:spPr bwMode="auto">
            <a:xfrm>
              <a:off x="4127500" y="6680200"/>
              <a:ext cx="6350" cy="38750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49" name="AutoShape 326"/>
            <p:cNvSpPr>
              <a:spLocks/>
            </p:cNvSpPr>
            <p:nvPr userDrawn="1"/>
          </p:nvSpPr>
          <p:spPr bwMode="auto">
            <a:xfrm>
              <a:off x="4102100" y="8864600"/>
              <a:ext cx="6350" cy="16938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50" name="AutoShape 327"/>
            <p:cNvSpPr>
              <a:spLocks/>
            </p:cNvSpPr>
            <p:nvPr userDrawn="1"/>
          </p:nvSpPr>
          <p:spPr bwMode="auto">
            <a:xfrm>
              <a:off x="4064000" y="7035800"/>
              <a:ext cx="6350" cy="35194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51" name="AutoShape 328"/>
            <p:cNvSpPr>
              <a:spLocks/>
            </p:cNvSpPr>
            <p:nvPr userDrawn="1"/>
          </p:nvSpPr>
          <p:spPr bwMode="auto">
            <a:xfrm>
              <a:off x="4038600" y="7023100"/>
              <a:ext cx="6350" cy="35306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52" name="AutoShape 329"/>
            <p:cNvSpPr>
              <a:spLocks/>
            </p:cNvSpPr>
            <p:nvPr userDrawn="1"/>
          </p:nvSpPr>
          <p:spPr bwMode="auto">
            <a:xfrm>
              <a:off x="4025900" y="7073900"/>
              <a:ext cx="6350" cy="34829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53" name="AutoShape 330"/>
            <p:cNvSpPr>
              <a:spLocks/>
            </p:cNvSpPr>
            <p:nvPr userDrawn="1"/>
          </p:nvSpPr>
          <p:spPr bwMode="auto">
            <a:xfrm>
              <a:off x="3975100" y="6616700"/>
              <a:ext cx="6350" cy="39338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54" name="AutoShape 331"/>
            <p:cNvSpPr>
              <a:spLocks/>
            </p:cNvSpPr>
            <p:nvPr userDrawn="1"/>
          </p:nvSpPr>
          <p:spPr bwMode="auto">
            <a:xfrm>
              <a:off x="3949700" y="7848600"/>
              <a:ext cx="6350" cy="27035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55" name="AutoShape 332"/>
            <p:cNvSpPr>
              <a:spLocks/>
            </p:cNvSpPr>
            <p:nvPr userDrawn="1"/>
          </p:nvSpPr>
          <p:spPr bwMode="auto">
            <a:xfrm>
              <a:off x="3898900" y="8966200"/>
              <a:ext cx="6350" cy="15875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56" name="AutoShape 333"/>
            <p:cNvSpPr>
              <a:spLocks/>
            </p:cNvSpPr>
            <p:nvPr userDrawn="1"/>
          </p:nvSpPr>
          <p:spPr bwMode="auto">
            <a:xfrm>
              <a:off x="3886200" y="8597900"/>
              <a:ext cx="6350" cy="19637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57" name="AutoShape 334"/>
            <p:cNvSpPr>
              <a:spLocks/>
            </p:cNvSpPr>
            <p:nvPr userDrawn="1"/>
          </p:nvSpPr>
          <p:spPr bwMode="auto">
            <a:xfrm>
              <a:off x="3860800" y="6832600"/>
              <a:ext cx="6350" cy="37195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58" name="AutoShape 335"/>
            <p:cNvSpPr>
              <a:spLocks/>
            </p:cNvSpPr>
            <p:nvPr userDrawn="1"/>
          </p:nvSpPr>
          <p:spPr bwMode="auto">
            <a:xfrm>
              <a:off x="3835400" y="7797800"/>
              <a:ext cx="6350" cy="27574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59" name="AutoShape 336"/>
            <p:cNvSpPr>
              <a:spLocks/>
            </p:cNvSpPr>
            <p:nvPr userDrawn="1"/>
          </p:nvSpPr>
          <p:spPr bwMode="auto">
            <a:xfrm>
              <a:off x="3797300" y="8851900"/>
              <a:ext cx="6350" cy="17065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60" name="AutoShape 337"/>
            <p:cNvSpPr>
              <a:spLocks/>
            </p:cNvSpPr>
            <p:nvPr userDrawn="1"/>
          </p:nvSpPr>
          <p:spPr bwMode="auto">
            <a:xfrm>
              <a:off x="3771900" y="8483600"/>
              <a:ext cx="6350" cy="20748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61" name="AutoShape 338"/>
            <p:cNvSpPr>
              <a:spLocks/>
            </p:cNvSpPr>
            <p:nvPr userDrawn="1"/>
          </p:nvSpPr>
          <p:spPr bwMode="auto">
            <a:xfrm>
              <a:off x="3759200" y="7073900"/>
              <a:ext cx="6350" cy="34829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62" name="AutoShape 339"/>
            <p:cNvSpPr>
              <a:spLocks/>
            </p:cNvSpPr>
            <p:nvPr userDrawn="1"/>
          </p:nvSpPr>
          <p:spPr bwMode="auto">
            <a:xfrm>
              <a:off x="3695700" y="8191500"/>
              <a:ext cx="6350" cy="23622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63" name="AutoShape 340"/>
            <p:cNvSpPr>
              <a:spLocks/>
            </p:cNvSpPr>
            <p:nvPr userDrawn="1"/>
          </p:nvSpPr>
          <p:spPr bwMode="auto">
            <a:xfrm>
              <a:off x="3695700" y="10058400"/>
              <a:ext cx="6350" cy="4984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64" name="AutoShape 341"/>
            <p:cNvSpPr>
              <a:spLocks/>
            </p:cNvSpPr>
            <p:nvPr userDrawn="1"/>
          </p:nvSpPr>
          <p:spPr bwMode="auto">
            <a:xfrm>
              <a:off x="3657600" y="7734300"/>
              <a:ext cx="6350" cy="28178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65" name="AutoShape 342"/>
            <p:cNvSpPr>
              <a:spLocks/>
            </p:cNvSpPr>
            <p:nvPr userDrawn="1"/>
          </p:nvSpPr>
          <p:spPr bwMode="auto">
            <a:xfrm>
              <a:off x="3619500" y="8051800"/>
              <a:ext cx="6350" cy="2500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66" name="AutoShape 343"/>
            <p:cNvSpPr>
              <a:spLocks/>
            </p:cNvSpPr>
            <p:nvPr userDrawn="1"/>
          </p:nvSpPr>
          <p:spPr bwMode="auto">
            <a:xfrm>
              <a:off x="3606800" y="6972300"/>
              <a:ext cx="6350" cy="35829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67" name="AutoShape 344"/>
            <p:cNvSpPr>
              <a:spLocks/>
            </p:cNvSpPr>
            <p:nvPr userDrawn="1"/>
          </p:nvSpPr>
          <p:spPr bwMode="auto">
            <a:xfrm>
              <a:off x="3556000" y="10248900"/>
              <a:ext cx="6350" cy="3127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68" name="AutoShape 345"/>
            <p:cNvSpPr>
              <a:spLocks/>
            </p:cNvSpPr>
            <p:nvPr userDrawn="1"/>
          </p:nvSpPr>
          <p:spPr bwMode="auto">
            <a:xfrm>
              <a:off x="3517900" y="8813800"/>
              <a:ext cx="6350" cy="17462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69" name="AutoShape 346"/>
            <p:cNvSpPr>
              <a:spLocks/>
            </p:cNvSpPr>
            <p:nvPr userDrawn="1"/>
          </p:nvSpPr>
          <p:spPr bwMode="auto">
            <a:xfrm>
              <a:off x="3517900" y="6807200"/>
              <a:ext cx="6350" cy="37465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70" name="AutoShape 347"/>
            <p:cNvSpPr>
              <a:spLocks/>
            </p:cNvSpPr>
            <p:nvPr userDrawn="1"/>
          </p:nvSpPr>
          <p:spPr bwMode="auto">
            <a:xfrm>
              <a:off x="3479800" y="10502900"/>
              <a:ext cx="6350" cy="508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71" name="AutoShape 348"/>
            <p:cNvSpPr>
              <a:spLocks/>
            </p:cNvSpPr>
            <p:nvPr userDrawn="1"/>
          </p:nvSpPr>
          <p:spPr bwMode="auto">
            <a:xfrm>
              <a:off x="3467100" y="7137400"/>
              <a:ext cx="6350" cy="34163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72" name="AutoShape 349"/>
            <p:cNvSpPr>
              <a:spLocks/>
            </p:cNvSpPr>
            <p:nvPr userDrawn="1"/>
          </p:nvSpPr>
          <p:spPr bwMode="auto">
            <a:xfrm>
              <a:off x="3429000" y="7378700"/>
              <a:ext cx="6350" cy="31813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73" name="AutoShape 350"/>
            <p:cNvSpPr>
              <a:spLocks/>
            </p:cNvSpPr>
            <p:nvPr userDrawn="1"/>
          </p:nvSpPr>
          <p:spPr bwMode="auto">
            <a:xfrm>
              <a:off x="3390900" y="7264400"/>
              <a:ext cx="6350" cy="32893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74" name="AutoShape 351"/>
            <p:cNvSpPr>
              <a:spLocks/>
            </p:cNvSpPr>
            <p:nvPr userDrawn="1"/>
          </p:nvSpPr>
          <p:spPr bwMode="auto">
            <a:xfrm>
              <a:off x="3352800" y="8064500"/>
              <a:ext cx="6350" cy="24971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75" name="AutoShape 352"/>
            <p:cNvSpPr>
              <a:spLocks/>
            </p:cNvSpPr>
            <p:nvPr userDrawn="1"/>
          </p:nvSpPr>
          <p:spPr bwMode="auto">
            <a:xfrm>
              <a:off x="3327400" y="8915400"/>
              <a:ext cx="6350" cy="16462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76" name="AutoShape 353"/>
            <p:cNvSpPr>
              <a:spLocks/>
            </p:cNvSpPr>
            <p:nvPr userDrawn="1"/>
          </p:nvSpPr>
          <p:spPr bwMode="auto">
            <a:xfrm>
              <a:off x="3302000" y="7188200"/>
              <a:ext cx="6350" cy="33655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77" name="AutoShape 354"/>
            <p:cNvSpPr>
              <a:spLocks/>
            </p:cNvSpPr>
            <p:nvPr userDrawn="1"/>
          </p:nvSpPr>
          <p:spPr bwMode="auto">
            <a:xfrm>
              <a:off x="3276600" y="7023100"/>
              <a:ext cx="6350" cy="35321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78" name="AutoShape 355"/>
            <p:cNvSpPr>
              <a:spLocks/>
            </p:cNvSpPr>
            <p:nvPr userDrawn="1"/>
          </p:nvSpPr>
          <p:spPr bwMode="auto">
            <a:xfrm>
              <a:off x="3249613" y="6731000"/>
              <a:ext cx="7937" cy="38227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79" name="AutoShape 356"/>
            <p:cNvSpPr>
              <a:spLocks/>
            </p:cNvSpPr>
            <p:nvPr userDrawn="1"/>
          </p:nvSpPr>
          <p:spPr bwMode="auto">
            <a:xfrm>
              <a:off x="3213100" y="7874000"/>
              <a:ext cx="6350" cy="26765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80" name="AutoShape 357"/>
            <p:cNvSpPr>
              <a:spLocks/>
            </p:cNvSpPr>
            <p:nvPr userDrawn="1"/>
          </p:nvSpPr>
          <p:spPr bwMode="auto">
            <a:xfrm>
              <a:off x="3175000" y="9969500"/>
              <a:ext cx="6350" cy="5889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81" name="AutoShape 358"/>
            <p:cNvSpPr>
              <a:spLocks/>
            </p:cNvSpPr>
            <p:nvPr userDrawn="1"/>
          </p:nvSpPr>
          <p:spPr bwMode="auto">
            <a:xfrm>
              <a:off x="3175000" y="8636000"/>
              <a:ext cx="6350" cy="19192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82" name="AutoShape 359"/>
            <p:cNvSpPr>
              <a:spLocks/>
            </p:cNvSpPr>
            <p:nvPr userDrawn="1"/>
          </p:nvSpPr>
          <p:spPr bwMode="auto">
            <a:xfrm>
              <a:off x="3136900" y="7112000"/>
              <a:ext cx="6350" cy="34448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83" name="AutoShape 360"/>
            <p:cNvSpPr>
              <a:spLocks/>
            </p:cNvSpPr>
            <p:nvPr userDrawn="1"/>
          </p:nvSpPr>
          <p:spPr bwMode="auto">
            <a:xfrm>
              <a:off x="3111500" y="7226300"/>
              <a:ext cx="6350" cy="33274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84" name="AutoShape 361"/>
            <p:cNvSpPr>
              <a:spLocks/>
            </p:cNvSpPr>
            <p:nvPr userDrawn="1"/>
          </p:nvSpPr>
          <p:spPr bwMode="auto">
            <a:xfrm>
              <a:off x="3060700" y="6781800"/>
              <a:ext cx="6350" cy="37798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85" name="AutoShape 362"/>
            <p:cNvSpPr>
              <a:spLocks/>
            </p:cNvSpPr>
            <p:nvPr userDrawn="1"/>
          </p:nvSpPr>
          <p:spPr bwMode="auto">
            <a:xfrm>
              <a:off x="3035300" y="8483600"/>
              <a:ext cx="6350" cy="20748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86" name="AutoShape 363"/>
            <p:cNvSpPr>
              <a:spLocks/>
            </p:cNvSpPr>
            <p:nvPr userDrawn="1"/>
          </p:nvSpPr>
          <p:spPr bwMode="auto">
            <a:xfrm>
              <a:off x="3009900" y="7683500"/>
              <a:ext cx="6350" cy="28686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87" name="AutoShape 364"/>
            <p:cNvSpPr>
              <a:spLocks/>
            </p:cNvSpPr>
            <p:nvPr userDrawn="1"/>
          </p:nvSpPr>
          <p:spPr bwMode="auto">
            <a:xfrm>
              <a:off x="2984500" y="6934200"/>
              <a:ext cx="6350" cy="3624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88" name="AutoShape 365"/>
            <p:cNvSpPr>
              <a:spLocks/>
            </p:cNvSpPr>
            <p:nvPr userDrawn="1"/>
          </p:nvSpPr>
          <p:spPr bwMode="auto">
            <a:xfrm>
              <a:off x="2959100" y="6731000"/>
              <a:ext cx="6350" cy="38211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89" name="AutoShape 366"/>
            <p:cNvSpPr>
              <a:spLocks/>
            </p:cNvSpPr>
            <p:nvPr userDrawn="1"/>
          </p:nvSpPr>
          <p:spPr bwMode="auto">
            <a:xfrm>
              <a:off x="2908300" y="7683500"/>
              <a:ext cx="6350" cy="28670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90" name="AutoShape 367"/>
            <p:cNvSpPr>
              <a:spLocks/>
            </p:cNvSpPr>
            <p:nvPr userDrawn="1"/>
          </p:nvSpPr>
          <p:spPr bwMode="auto">
            <a:xfrm>
              <a:off x="2882900" y="10439400"/>
              <a:ext cx="6350" cy="1111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91" name="AutoShape 368"/>
            <p:cNvSpPr>
              <a:spLocks/>
            </p:cNvSpPr>
            <p:nvPr userDrawn="1"/>
          </p:nvSpPr>
          <p:spPr bwMode="auto">
            <a:xfrm>
              <a:off x="2857500" y="6819900"/>
              <a:ext cx="6350" cy="37369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92" name="AutoShape 369"/>
            <p:cNvSpPr>
              <a:spLocks/>
            </p:cNvSpPr>
            <p:nvPr userDrawn="1"/>
          </p:nvSpPr>
          <p:spPr bwMode="auto">
            <a:xfrm>
              <a:off x="2844800" y="7416800"/>
              <a:ext cx="6350" cy="31416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93" name="AutoShape 370"/>
            <p:cNvSpPr>
              <a:spLocks/>
            </p:cNvSpPr>
            <p:nvPr userDrawn="1"/>
          </p:nvSpPr>
          <p:spPr bwMode="auto">
            <a:xfrm>
              <a:off x="2819400" y="7366000"/>
              <a:ext cx="6350" cy="31861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94" name="AutoShape 371"/>
            <p:cNvSpPr>
              <a:spLocks/>
            </p:cNvSpPr>
            <p:nvPr userDrawn="1"/>
          </p:nvSpPr>
          <p:spPr bwMode="auto">
            <a:xfrm>
              <a:off x="2781300" y="8166100"/>
              <a:ext cx="6350" cy="23876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95" name="AutoShape 372"/>
            <p:cNvSpPr>
              <a:spLocks/>
            </p:cNvSpPr>
            <p:nvPr userDrawn="1"/>
          </p:nvSpPr>
          <p:spPr bwMode="auto">
            <a:xfrm>
              <a:off x="2743200" y="6502400"/>
              <a:ext cx="6350" cy="40497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96" name="AutoShape 373"/>
            <p:cNvSpPr>
              <a:spLocks/>
            </p:cNvSpPr>
            <p:nvPr userDrawn="1"/>
          </p:nvSpPr>
          <p:spPr bwMode="auto">
            <a:xfrm>
              <a:off x="2705100" y="9220200"/>
              <a:ext cx="6350" cy="13319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97" name="AutoShape 374"/>
            <p:cNvSpPr>
              <a:spLocks/>
            </p:cNvSpPr>
            <p:nvPr userDrawn="1"/>
          </p:nvSpPr>
          <p:spPr bwMode="auto">
            <a:xfrm>
              <a:off x="2692400" y="7454900"/>
              <a:ext cx="6350" cy="31003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98" name="AutoShape 375"/>
            <p:cNvSpPr>
              <a:spLocks/>
            </p:cNvSpPr>
            <p:nvPr userDrawn="1"/>
          </p:nvSpPr>
          <p:spPr bwMode="auto">
            <a:xfrm>
              <a:off x="2667000" y="7251700"/>
              <a:ext cx="6350" cy="32988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799" name="AutoShape 376"/>
            <p:cNvSpPr>
              <a:spLocks/>
            </p:cNvSpPr>
            <p:nvPr userDrawn="1"/>
          </p:nvSpPr>
          <p:spPr bwMode="auto">
            <a:xfrm>
              <a:off x="2616200" y="9931400"/>
              <a:ext cx="6350" cy="6254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00" name="AutoShape 377"/>
            <p:cNvSpPr>
              <a:spLocks/>
            </p:cNvSpPr>
            <p:nvPr userDrawn="1"/>
          </p:nvSpPr>
          <p:spPr bwMode="auto">
            <a:xfrm>
              <a:off x="2590800" y="8712200"/>
              <a:ext cx="6350" cy="18478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01" name="AutoShape 378"/>
            <p:cNvSpPr>
              <a:spLocks/>
            </p:cNvSpPr>
            <p:nvPr userDrawn="1"/>
          </p:nvSpPr>
          <p:spPr bwMode="auto">
            <a:xfrm>
              <a:off x="2578100" y="6946900"/>
              <a:ext cx="6350" cy="36036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02" name="AutoShape 379"/>
            <p:cNvSpPr>
              <a:spLocks/>
            </p:cNvSpPr>
            <p:nvPr userDrawn="1"/>
          </p:nvSpPr>
          <p:spPr bwMode="auto">
            <a:xfrm>
              <a:off x="2540000" y="9309100"/>
              <a:ext cx="6350" cy="12509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03" name="AutoShape 380"/>
            <p:cNvSpPr>
              <a:spLocks/>
            </p:cNvSpPr>
            <p:nvPr userDrawn="1"/>
          </p:nvSpPr>
          <p:spPr bwMode="auto">
            <a:xfrm>
              <a:off x="2514600" y="7378700"/>
              <a:ext cx="6350" cy="31813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04" name="AutoShape 381"/>
            <p:cNvSpPr>
              <a:spLocks/>
            </p:cNvSpPr>
            <p:nvPr userDrawn="1"/>
          </p:nvSpPr>
          <p:spPr bwMode="auto">
            <a:xfrm>
              <a:off x="2489200" y="8826500"/>
              <a:ext cx="6350" cy="17335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05" name="AutoShape 382"/>
            <p:cNvSpPr>
              <a:spLocks/>
            </p:cNvSpPr>
            <p:nvPr userDrawn="1"/>
          </p:nvSpPr>
          <p:spPr bwMode="auto">
            <a:xfrm>
              <a:off x="2451100" y="6832600"/>
              <a:ext cx="6350" cy="37179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06" name="AutoShape 383"/>
            <p:cNvSpPr>
              <a:spLocks/>
            </p:cNvSpPr>
            <p:nvPr userDrawn="1"/>
          </p:nvSpPr>
          <p:spPr bwMode="auto">
            <a:xfrm>
              <a:off x="2425700" y="9994900"/>
              <a:ext cx="6350" cy="5556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07" name="AutoShape 384"/>
            <p:cNvSpPr>
              <a:spLocks/>
            </p:cNvSpPr>
            <p:nvPr userDrawn="1"/>
          </p:nvSpPr>
          <p:spPr bwMode="auto">
            <a:xfrm>
              <a:off x="2400300" y="7264400"/>
              <a:ext cx="6350" cy="32877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08" name="AutoShape 385"/>
            <p:cNvSpPr>
              <a:spLocks/>
            </p:cNvSpPr>
            <p:nvPr userDrawn="1"/>
          </p:nvSpPr>
          <p:spPr bwMode="auto">
            <a:xfrm>
              <a:off x="2362200" y="7734300"/>
              <a:ext cx="6350" cy="28162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09" name="AutoShape 386"/>
            <p:cNvSpPr>
              <a:spLocks/>
            </p:cNvSpPr>
            <p:nvPr userDrawn="1"/>
          </p:nvSpPr>
          <p:spPr bwMode="auto">
            <a:xfrm>
              <a:off x="2349500" y="7366000"/>
              <a:ext cx="6350" cy="31956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10" name="AutoShape 387"/>
            <p:cNvSpPr>
              <a:spLocks/>
            </p:cNvSpPr>
            <p:nvPr userDrawn="1"/>
          </p:nvSpPr>
          <p:spPr bwMode="auto">
            <a:xfrm>
              <a:off x="2324100" y="7823200"/>
              <a:ext cx="6350" cy="27273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11" name="AutoShape 388"/>
            <p:cNvSpPr>
              <a:spLocks/>
            </p:cNvSpPr>
            <p:nvPr userDrawn="1"/>
          </p:nvSpPr>
          <p:spPr bwMode="auto">
            <a:xfrm>
              <a:off x="2286000" y="8724900"/>
              <a:ext cx="6350" cy="18256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12" name="AutoShape 389"/>
            <p:cNvSpPr>
              <a:spLocks/>
            </p:cNvSpPr>
            <p:nvPr userDrawn="1"/>
          </p:nvSpPr>
          <p:spPr bwMode="auto">
            <a:xfrm>
              <a:off x="2260600" y="7835900"/>
              <a:ext cx="6350" cy="27241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13" name="AutoShape 390"/>
            <p:cNvSpPr>
              <a:spLocks/>
            </p:cNvSpPr>
            <p:nvPr userDrawn="1"/>
          </p:nvSpPr>
          <p:spPr bwMode="auto">
            <a:xfrm>
              <a:off x="2209800" y="10083800"/>
              <a:ext cx="6350" cy="4762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14" name="AutoShape 391"/>
            <p:cNvSpPr>
              <a:spLocks/>
            </p:cNvSpPr>
            <p:nvPr userDrawn="1"/>
          </p:nvSpPr>
          <p:spPr bwMode="auto">
            <a:xfrm>
              <a:off x="2209800" y="7315200"/>
              <a:ext cx="6350" cy="32369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15" name="AutoShape 392"/>
            <p:cNvSpPr>
              <a:spLocks/>
            </p:cNvSpPr>
            <p:nvPr userDrawn="1"/>
          </p:nvSpPr>
          <p:spPr bwMode="auto">
            <a:xfrm>
              <a:off x="2159000" y="9093200"/>
              <a:ext cx="6350" cy="1468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16" name="AutoShape 393"/>
            <p:cNvSpPr>
              <a:spLocks/>
            </p:cNvSpPr>
            <p:nvPr userDrawn="1"/>
          </p:nvSpPr>
          <p:spPr bwMode="auto">
            <a:xfrm>
              <a:off x="2133600" y="9182100"/>
              <a:ext cx="6350" cy="13731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17" name="AutoShape 394"/>
            <p:cNvSpPr>
              <a:spLocks/>
            </p:cNvSpPr>
            <p:nvPr userDrawn="1"/>
          </p:nvSpPr>
          <p:spPr bwMode="auto">
            <a:xfrm>
              <a:off x="2082800" y="10287000"/>
              <a:ext cx="6350" cy="2746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18" name="AutoShape 395"/>
            <p:cNvSpPr>
              <a:spLocks/>
            </p:cNvSpPr>
            <p:nvPr userDrawn="1"/>
          </p:nvSpPr>
          <p:spPr bwMode="auto">
            <a:xfrm>
              <a:off x="2070100" y="7378700"/>
              <a:ext cx="6350" cy="31813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19" name="AutoShape 396"/>
            <p:cNvSpPr>
              <a:spLocks/>
            </p:cNvSpPr>
            <p:nvPr userDrawn="1"/>
          </p:nvSpPr>
          <p:spPr bwMode="auto">
            <a:xfrm>
              <a:off x="2057400" y="7454900"/>
              <a:ext cx="6350" cy="30972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20" name="AutoShape 397"/>
            <p:cNvSpPr>
              <a:spLocks/>
            </p:cNvSpPr>
            <p:nvPr userDrawn="1"/>
          </p:nvSpPr>
          <p:spPr bwMode="auto">
            <a:xfrm>
              <a:off x="2032000" y="7734300"/>
              <a:ext cx="6350" cy="28194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21" name="AutoShape 398"/>
            <p:cNvSpPr>
              <a:spLocks/>
            </p:cNvSpPr>
            <p:nvPr userDrawn="1"/>
          </p:nvSpPr>
          <p:spPr bwMode="auto">
            <a:xfrm>
              <a:off x="2006600" y="8026400"/>
              <a:ext cx="6350" cy="25241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22" name="AutoShape 399"/>
            <p:cNvSpPr>
              <a:spLocks/>
            </p:cNvSpPr>
            <p:nvPr userDrawn="1"/>
          </p:nvSpPr>
          <p:spPr bwMode="auto">
            <a:xfrm>
              <a:off x="1930400" y="8343900"/>
              <a:ext cx="6350" cy="22113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23" name="AutoShape 400"/>
            <p:cNvSpPr>
              <a:spLocks/>
            </p:cNvSpPr>
            <p:nvPr userDrawn="1"/>
          </p:nvSpPr>
          <p:spPr bwMode="auto">
            <a:xfrm>
              <a:off x="1879600" y="10337800"/>
              <a:ext cx="6350" cy="215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24" name="AutoShape 401"/>
            <p:cNvSpPr>
              <a:spLocks/>
            </p:cNvSpPr>
            <p:nvPr userDrawn="1"/>
          </p:nvSpPr>
          <p:spPr bwMode="auto">
            <a:xfrm>
              <a:off x="1866900" y="7188200"/>
              <a:ext cx="6350" cy="33655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25" name="AutoShape 402"/>
            <p:cNvSpPr>
              <a:spLocks/>
            </p:cNvSpPr>
            <p:nvPr userDrawn="1"/>
          </p:nvSpPr>
          <p:spPr bwMode="auto">
            <a:xfrm>
              <a:off x="1828800" y="8191500"/>
              <a:ext cx="6350" cy="23622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26" name="AutoShape 403"/>
            <p:cNvSpPr>
              <a:spLocks/>
            </p:cNvSpPr>
            <p:nvPr userDrawn="1"/>
          </p:nvSpPr>
          <p:spPr bwMode="auto">
            <a:xfrm>
              <a:off x="1816100" y="9017000"/>
              <a:ext cx="6350" cy="15430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27" name="AutoShape 404"/>
            <p:cNvSpPr>
              <a:spLocks/>
            </p:cNvSpPr>
            <p:nvPr userDrawn="1"/>
          </p:nvSpPr>
          <p:spPr bwMode="auto">
            <a:xfrm>
              <a:off x="1778000" y="8763000"/>
              <a:ext cx="6350" cy="17954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28" name="AutoShape 405"/>
            <p:cNvSpPr>
              <a:spLocks/>
            </p:cNvSpPr>
            <p:nvPr userDrawn="1"/>
          </p:nvSpPr>
          <p:spPr bwMode="auto">
            <a:xfrm>
              <a:off x="1739900" y="9042400"/>
              <a:ext cx="6350" cy="15192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29" name="AutoShape 406"/>
            <p:cNvSpPr>
              <a:spLocks/>
            </p:cNvSpPr>
            <p:nvPr userDrawn="1"/>
          </p:nvSpPr>
          <p:spPr bwMode="auto">
            <a:xfrm>
              <a:off x="1727200" y="8610600"/>
              <a:ext cx="6350" cy="19510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30" name="AutoShape 407"/>
            <p:cNvSpPr>
              <a:spLocks/>
            </p:cNvSpPr>
            <p:nvPr userDrawn="1"/>
          </p:nvSpPr>
          <p:spPr bwMode="auto">
            <a:xfrm>
              <a:off x="1701800" y="7416800"/>
              <a:ext cx="6350" cy="31400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31" name="AutoShape 408"/>
            <p:cNvSpPr>
              <a:spLocks/>
            </p:cNvSpPr>
            <p:nvPr userDrawn="1"/>
          </p:nvSpPr>
          <p:spPr bwMode="auto">
            <a:xfrm>
              <a:off x="1663700" y="7048500"/>
              <a:ext cx="6350" cy="35083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32" name="AutoShape 409"/>
            <p:cNvSpPr>
              <a:spLocks/>
            </p:cNvSpPr>
            <p:nvPr userDrawn="1"/>
          </p:nvSpPr>
          <p:spPr bwMode="auto">
            <a:xfrm>
              <a:off x="1625600" y="8496300"/>
              <a:ext cx="6350" cy="20574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33" name="AutoShape 410"/>
            <p:cNvSpPr>
              <a:spLocks/>
            </p:cNvSpPr>
            <p:nvPr userDrawn="1"/>
          </p:nvSpPr>
          <p:spPr bwMode="auto">
            <a:xfrm>
              <a:off x="1600200" y="10083800"/>
              <a:ext cx="6350" cy="469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34" name="AutoShape 411"/>
            <p:cNvSpPr>
              <a:spLocks/>
            </p:cNvSpPr>
            <p:nvPr userDrawn="1"/>
          </p:nvSpPr>
          <p:spPr bwMode="auto">
            <a:xfrm>
              <a:off x="1587500" y="7391400"/>
              <a:ext cx="6350" cy="31686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35" name="AutoShape 412"/>
            <p:cNvSpPr>
              <a:spLocks/>
            </p:cNvSpPr>
            <p:nvPr userDrawn="1"/>
          </p:nvSpPr>
          <p:spPr bwMode="auto">
            <a:xfrm>
              <a:off x="1562100" y="9537700"/>
              <a:ext cx="6350" cy="10144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36" name="AutoShape 413"/>
            <p:cNvSpPr>
              <a:spLocks/>
            </p:cNvSpPr>
            <p:nvPr userDrawn="1"/>
          </p:nvSpPr>
          <p:spPr bwMode="auto">
            <a:xfrm>
              <a:off x="1498600" y="8826500"/>
              <a:ext cx="6350" cy="17351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37" name="AutoShape 414"/>
            <p:cNvSpPr>
              <a:spLocks/>
            </p:cNvSpPr>
            <p:nvPr userDrawn="1"/>
          </p:nvSpPr>
          <p:spPr bwMode="auto">
            <a:xfrm>
              <a:off x="1485900" y="8064500"/>
              <a:ext cx="6350" cy="24907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38" name="AutoShape 415"/>
            <p:cNvSpPr>
              <a:spLocks/>
            </p:cNvSpPr>
            <p:nvPr userDrawn="1"/>
          </p:nvSpPr>
          <p:spPr bwMode="auto">
            <a:xfrm>
              <a:off x="1447800" y="7353300"/>
              <a:ext cx="6350" cy="32051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39" name="AutoShape 416"/>
            <p:cNvSpPr>
              <a:spLocks/>
            </p:cNvSpPr>
            <p:nvPr userDrawn="1"/>
          </p:nvSpPr>
          <p:spPr bwMode="auto">
            <a:xfrm>
              <a:off x="1422400" y="7404100"/>
              <a:ext cx="6350" cy="31543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40" name="AutoShape 417"/>
            <p:cNvSpPr>
              <a:spLocks/>
            </p:cNvSpPr>
            <p:nvPr userDrawn="1"/>
          </p:nvSpPr>
          <p:spPr bwMode="auto">
            <a:xfrm>
              <a:off x="1397000" y="7048500"/>
              <a:ext cx="6350" cy="35115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41" name="AutoShape 418"/>
            <p:cNvSpPr>
              <a:spLocks/>
            </p:cNvSpPr>
            <p:nvPr userDrawn="1"/>
          </p:nvSpPr>
          <p:spPr bwMode="auto">
            <a:xfrm>
              <a:off x="1384300" y="7137400"/>
              <a:ext cx="6350" cy="34147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42" name="AutoShape 419"/>
            <p:cNvSpPr>
              <a:spLocks/>
            </p:cNvSpPr>
            <p:nvPr userDrawn="1"/>
          </p:nvSpPr>
          <p:spPr bwMode="auto">
            <a:xfrm>
              <a:off x="1358900" y="9855200"/>
              <a:ext cx="6350" cy="7048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43" name="AutoShape 420"/>
            <p:cNvSpPr>
              <a:spLocks/>
            </p:cNvSpPr>
            <p:nvPr userDrawn="1"/>
          </p:nvSpPr>
          <p:spPr bwMode="auto">
            <a:xfrm>
              <a:off x="1320800" y="7416800"/>
              <a:ext cx="6350" cy="3136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44" name="AutoShape 421"/>
            <p:cNvSpPr>
              <a:spLocks/>
            </p:cNvSpPr>
            <p:nvPr userDrawn="1"/>
          </p:nvSpPr>
          <p:spPr bwMode="auto">
            <a:xfrm>
              <a:off x="1282700" y="10287000"/>
              <a:ext cx="6350" cy="2730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45" name="AutoShape 422"/>
            <p:cNvSpPr>
              <a:spLocks/>
            </p:cNvSpPr>
            <p:nvPr userDrawn="1"/>
          </p:nvSpPr>
          <p:spPr bwMode="auto">
            <a:xfrm>
              <a:off x="1231900" y="8496300"/>
              <a:ext cx="6350" cy="20542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46" name="AutoShape 423"/>
            <p:cNvSpPr>
              <a:spLocks/>
            </p:cNvSpPr>
            <p:nvPr userDrawn="1"/>
          </p:nvSpPr>
          <p:spPr bwMode="auto">
            <a:xfrm>
              <a:off x="1206500" y="7810500"/>
              <a:ext cx="6350" cy="27447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47" name="AutoShape 424"/>
            <p:cNvSpPr>
              <a:spLocks/>
            </p:cNvSpPr>
            <p:nvPr userDrawn="1"/>
          </p:nvSpPr>
          <p:spPr bwMode="auto">
            <a:xfrm>
              <a:off x="1206500" y="8813800"/>
              <a:ext cx="6350" cy="17367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48" name="AutoShape 425"/>
            <p:cNvSpPr>
              <a:spLocks/>
            </p:cNvSpPr>
            <p:nvPr userDrawn="1"/>
          </p:nvSpPr>
          <p:spPr bwMode="auto">
            <a:xfrm>
              <a:off x="1155700" y="7975600"/>
              <a:ext cx="6350" cy="25796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49" name="AutoShape 426"/>
            <p:cNvSpPr>
              <a:spLocks/>
            </p:cNvSpPr>
            <p:nvPr userDrawn="1"/>
          </p:nvSpPr>
          <p:spPr bwMode="auto">
            <a:xfrm>
              <a:off x="1130300" y="9258300"/>
              <a:ext cx="6350" cy="13001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50" name="AutoShape 427"/>
            <p:cNvSpPr>
              <a:spLocks/>
            </p:cNvSpPr>
            <p:nvPr userDrawn="1"/>
          </p:nvSpPr>
          <p:spPr bwMode="auto">
            <a:xfrm>
              <a:off x="1092200" y="8890000"/>
              <a:ext cx="6350" cy="16605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51" name="AutoShape 428"/>
            <p:cNvSpPr>
              <a:spLocks/>
            </p:cNvSpPr>
            <p:nvPr userDrawn="1"/>
          </p:nvSpPr>
          <p:spPr bwMode="auto">
            <a:xfrm>
              <a:off x="1092200" y="7810500"/>
              <a:ext cx="6350" cy="27416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52" name="AutoShape 429"/>
            <p:cNvSpPr>
              <a:spLocks/>
            </p:cNvSpPr>
            <p:nvPr userDrawn="1"/>
          </p:nvSpPr>
          <p:spPr bwMode="auto">
            <a:xfrm>
              <a:off x="1054100" y="8610600"/>
              <a:ext cx="6350" cy="19462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53" name="AutoShape 430"/>
            <p:cNvSpPr>
              <a:spLocks/>
            </p:cNvSpPr>
            <p:nvPr userDrawn="1"/>
          </p:nvSpPr>
          <p:spPr bwMode="auto">
            <a:xfrm>
              <a:off x="1028700" y="7721600"/>
              <a:ext cx="6350" cy="28352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54" name="AutoShape 431"/>
            <p:cNvSpPr>
              <a:spLocks/>
            </p:cNvSpPr>
            <p:nvPr userDrawn="1"/>
          </p:nvSpPr>
          <p:spPr bwMode="auto">
            <a:xfrm>
              <a:off x="977900" y="8928100"/>
              <a:ext cx="6350" cy="16271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55" name="AutoShape 432"/>
            <p:cNvSpPr>
              <a:spLocks/>
            </p:cNvSpPr>
            <p:nvPr userDrawn="1"/>
          </p:nvSpPr>
          <p:spPr bwMode="auto">
            <a:xfrm>
              <a:off x="952500" y="7950200"/>
              <a:ext cx="6350" cy="26082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56" name="AutoShape 433"/>
            <p:cNvSpPr>
              <a:spLocks/>
            </p:cNvSpPr>
            <p:nvPr userDrawn="1"/>
          </p:nvSpPr>
          <p:spPr bwMode="auto">
            <a:xfrm>
              <a:off x="927100" y="9207500"/>
              <a:ext cx="6350" cy="13541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57" name="AutoShape 434"/>
            <p:cNvSpPr>
              <a:spLocks/>
            </p:cNvSpPr>
            <p:nvPr userDrawn="1"/>
          </p:nvSpPr>
          <p:spPr bwMode="auto">
            <a:xfrm>
              <a:off x="889000" y="8623300"/>
              <a:ext cx="6350" cy="19367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58" name="AutoShape 435"/>
            <p:cNvSpPr>
              <a:spLocks/>
            </p:cNvSpPr>
            <p:nvPr userDrawn="1"/>
          </p:nvSpPr>
          <p:spPr bwMode="auto">
            <a:xfrm>
              <a:off x="863600" y="8039100"/>
              <a:ext cx="6350" cy="25161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59" name="AutoShape 436"/>
            <p:cNvSpPr>
              <a:spLocks/>
            </p:cNvSpPr>
            <p:nvPr userDrawn="1"/>
          </p:nvSpPr>
          <p:spPr bwMode="auto">
            <a:xfrm>
              <a:off x="850900" y="7848600"/>
              <a:ext cx="6350" cy="27066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60" name="AutoShape 437"/>
            <p:cNvSpPr>
              <a:spLocks/>
            </p:cNvSpPr>
            <p:nvPr userDrawn="1"/>
          </p:nvSpPr>
          <p:spPr bwMode="auto">
            <a:xfrm>
              <a:off x="800100" y="9601200"/>
              <a:ext cx="6350" cy="960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61" name="AutoShape 438"/>
            <p:cNvSpPr>
              <a:spLocks/>
            </p:cNvSpPr>
            <p:nvPr userDrawn="1"/>
          </p:nvSpPr>
          <p:spPr bwMode="auto">
            <a:xfrm>
              <a:off x="762000" y="8102600"/>
              <a:ext cx="6350" cy="24479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62" name="AutoShape 439"/>
            <p:cNvSpPr>
              <a:spLocks/>
            </p:cNvSpPr>
            <p:nvPr userDrawn="1"/>
          </p:nvSpPr>
          <p:spPr bwMode="auto">
            <a:xfrm>
              <a:off x="762000" y="9525000"/>
              <a:ext cx="6350" cy="10366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63" name="AutoShape 440"/>
            <p:cNvSpPr>
              <a:spLocks/>
            </p:cNvSpPr>
            <p:nvPr userDrawn="1"/>
          </p:nvSpPr>
          <p:spPr bwMode="auto">
            <a:xfrm>
              <a:off x="711200" y="10337800"/>
              <a:ext cx="6350" cy="215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64" name="AutoShape 441"/>
            <p:cNvSpPr>
              <a:spLocks/>
            </p:cNvSpPr>
            <p:nvPr userDrawn="1"/>
          </p:nvSpPr>
          <p:spPr bwMode="auto">
            <a:xfrm>
              <a:off x="698500" y="7988300"/>
              <a:ext cx="6350" cy="25638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65" name="AutoShape 442"/>
            <p:cNvSpPr>
              <a:spLocks/>
            </p:cNvSpPr>
            <p:nvPr userDrawn="1"/>
          </p:nvSpPr>
          <p:spPr bwMode="auto">
            <a:xfrm>
              <a:off x="660400" y="7251700"/>
              <a:ext cx="6350" cy="32988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66" name="AutoShape 443"/>
            <p:cNvSpPr>
              <a:spLocks/>
            </p:cNvSpPr>
            <p:nvPr userDrawn="1"/>
          </p:nvSpPr>
          <p:spPr bwMode="auto">
            <a:xfrm>
              <a:off x="647700" y="7150100"/>
              <a:ext cx="6350" cy="34067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67" name="AutoShape 444"/>
            <p:cNvSpPr>
              <a:spLocks/>
            </p:cNvSpPr>
            <p:nvPr userDrawn="1"/>
          </p:nvSpPr>
          <p:spPr bwMode="auto">
            <a:xfrm>
              <a:off x="609600" y="9296400"/>
              <a:ext cx="6350" cy="12588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68" name="AutoShape 445"/>
            <p:cNvSpPr>
              <a:spLocks/>
            </p:cNvSpPr>
            <p:nvPr userDrawn="1"/>
          </p:nvSpPr>
          <p:spPr bwMode="auto">
            <a:xfrm>
              <a:off x="584200" y="9563100"/>
              <a:ext cx="6350" cy="9969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69" name="AutoShape 446"/>
            <p:cNvSpPr>
              <a:spLocks/>
            </p:cNvSpPr>
            <p:nvPr userDrawn="1"/>
          </p:nvSpPr>
          <p:spPr bwMode="auto">
            <a:xfrm>
              <a:off x="558800" y="7378700"/>
              <a:ext cx="6350" cy="31829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70" name="AutoShape 447"/>
            <p:cNvSpPr>
              <a:spLocks/>
            </p:cNvSpPr>
            <p:nvPr userDrawn="1"/>
          </p:nvSpPr>
          <p:spPr bwMode="auto">
            <a:xfrm>
              <a:off x="533400" y="8674100"/>
              <a:ext cx="6350" cy="18764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71" name="AutoShape 448"/>
            <p:cNvSpPr>
              <a:spLocks/>
            </p:cNvSpPr>
            <p:nvPr userDrawn="1"/>
          </p:nvSpPr>
          <p:spPr bwMode="auto">
            <a:xfrm>
              <a:off x="495300" y="7645400"/>
              <a:ext cx="6350" cy="29162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72" name="AutoShape 449"/>
            <p:cNvSpPr>
              <a:spLocks/>
            </p:cNvSpPr>
            <p:nvPr userDrawn="1"/>
          </p:nvSpPr>
          <p:spPr bwMode="auto">
            <a:xfrm>
              <a:off x="444500" y="8191500"/>
              <a:ext cx="6350" cy="236855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73" name="AutoShape 450"/>
            <p:cNvSpPr>
              <a:spLocks/>
            </p:cNvSpPr>
            <p:nvPr userDrawn="1"/>
          </p:nvSpPr>
          <p:spPr bwMode="auto">
            <a:xfrm>
              <a:off x="444500" y="9893300"/>
              <a:ext cx="6350" cy="66516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74" name="AutoShape 451"/>
            <p:cNvSpPr>
              <a:spLocks/>
            </p:cNvSpPr>
            <p:nvPr userDrawn="1"/>
          </p:nvSpPr>
          <p:spPr bwMode="auto">
            <a:xfrm>
              <a:off x="404813" y="8432800"/>
              <a:ext cx="7937" cy="2119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75" name="AutoShape 452"/>
            <p:cNvSpPr>
              <a:spLocks/>
            </p:cNvSpPr>
            <p:nvPr userDrawn="1"/>
          </p:nvSpPr>
          <p:spPr bwMode="auto">
            <a:xfrm>
              <a:off x="381000" y="7124700"/>
              <a:ext cx="6350" cy="34274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76" name="AutoShape 453"/>
            <p:cNvSpPr>
              <a:spLocks/>
            </p:cNvSpPr>
            <p:nvPr userDrawn="1"/>
          </p:nvSpPr>
          <p:spPr bwMode="auto">
            <a:xfrm>
              <a:off x="330200" y="9728200"/>
              <a:ext cx="6350" cy="8334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77" name="AutoShape 454"/>
            <p:cNvSpPr>
              <a:spLocks/>
            </p:cNvSpPr>
            <p:nvPr userDrawn="1"/>
          </p:nvSpPr>
          <p:spPr bwMode="auto">
            <a:xfrm>
              <a:off x="304800" y="10363200"/>
              <a:ext cx="6350" cy="1920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78" name="AutoShape 455"/>
            <p:cNvSpPr>
              <a:spLocks/>
            </p:cNvSpPr>
            <p:nvPr userDrawn="1"/>
          </p:nvSpPr>
          <p:spPr bwMode="auto">
            <a:xfrm>
              <a:off x="279400" y="8178800"/>
              <a:ext cx="6350" cy="238283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79" name="AutoShape 456"/>
            <p:cNvSpPr>
              <a:spLocks/>
            </p:cNvSpPr>
            <p:nvPr userDrawn="1"/>
          </p:nvSpPr>
          <p:spPr bwMode="auto">
            <a:xfrm>
              <a:off x="254000" y="7696200"/>
              <a:ext cx="6350" cy="286067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80" name="AutoShape 457"/>
            <p:cNvSpPr>
              <a:spLocks/>
            </p:cNvSpPr>
            <p:nvPr userDrawn="1"/>
          </p:nvSpPr>
          <p:spPr bwMode="auto">
            <a:xfrm>
              <a:off x="228600" y="9398000"/>
              <a:ext cx="6350" cy="11525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81" name="AutoShape 458"/>
            <p:cNvSpPr>
              <a:spLocks/>
            </p:cNvSpPr>
            <p:nvPr userDrawn="1"/>
          </p:nvSpPr>
          <p:spPr bwMode="auto">
            <a:xfrm>
              <a:off x="215900" y="7556500"/>
              <a:ext cx="6350" cy="29940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82" name="AutoShape 459"/>
            <p:cNvSpPr>
              <a:spLocks/>
            </p:cNvSpPr>
            <p:nvPr userDrawn="1"/>
          </p:nvSpPr>
          <p:spPr bwMode="auto">
            <a:xfrm>
              <a:off x="177800" y="8445500"/>
              <a:ext cx="6350" cy="2109788"/>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883" name="AutoShape 460"/>
            <p:cNvSpPr>
              <a:spLocks/>
            </p:cNvSpPr>
            <p:nvPr userDrawn="1"/>
          </p:nvSpPr>
          <p:spPr bwMode="auto">
            <a:xfrm>
              <a:off x="127000" y="7924800"/>
              <a:ext cx="6350" cy="26289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 name="Title 1"/>
          <p:cNvSpPr>
            <a:spLocks noGrp="1"/>
          </p:cNvSpPr>
          <p:nvPr>
            <p:ph type="ctrTitle" hasCustomPrompt="1"/>
          </p:nvPr>
        </p:nvSpPr>
        <p:spPr>
          <a:xfrm>
            <a:off x="515636" y="642397"/>
            <a:ext cx="5859835" cy="2387600"/>
          </a:xfrm>
        </p:spPr>
        <p:txBody>
          <a:bodyPr lIns="0" tIns="0" rIns="0" bIns="0" anchor="t" anchorCtr="0">
            <a:noAutofit/>
          </a:bodyPr>
          <a:lstStyle>
            <a:lvl1pPr marL="0" indent="0" algn="l">
              <a:lnSpc>
                <a:spcPts val="4989"/>
              </a:lnSpc>
              <a:tabLst>
                <a:tab pos="1106810" algn="l"/>
              </a:tabLst>
              <a:defRPr sz="4600">
                <a:solidFill>
                  <a:schemeClr val="bg1"/>
                </a:solidFill>
              </a:defRPr>
            </a:lvl1pPr>
          </a:lstStyle>
          <a:p>
            <a:r>
              <a:rPr lang="en-US" dirty="0" smtClean="0"/>
              <a:t>Click to edit </a:t>
            </a:r>
            <a:br>
              <a:rPr lang="en-US" dirty="0" smtClean="0"/>
            </a:br>
            <a:r>
              <a:rPr lang="en-US" dirty="0" smtClean="0"/>
              <a:t>	Master </a:t>
            </a:r>
            <a:br>
              <a:rPr lang="en-US" dirty="0" smtClean="0"/>
            </a:br>
            <a:r>
              <a:rPr lang="en-US" dirty="0" smtClean="0"/>
              <a:t>title style</a:t>
            </a:r>
            <a:endParaRPr lang="en-US" dirty="0"/>
          </a:p>
        </p:txBody>
      </p:sp>
      <p:sp>
        <p:nvSpPr>
          <p:cNvPr id="3" name="Subtitle 2"/>
          <p:cNvSpPr>
            <a:spLocks noGrp="1"/>
          </p:cNvSpPr>
          <p:nvPr>
            <p:ph type="subTitle" idx="1"/>
          </p:nvPr>
        </p:nvSpPr>
        <p:spPr>
          <a:xfrm>
            <a:off x="2360571" y="3057759"/>
            <a:ext cx="2585705" cy="1202573"/>
          </a:xfrm>
        </p:spPr>
        <p:txBody>
          <a:bodyPr lIns="0" tIns="0" rIns="0" bIns="0" anchor="t" anchorCtr="0">
            <a:noAutofit/>
          </a:bodyPr>
          <a:lstStyle>
            <a:lvl1pPr marL="0" indent="0" algn="l">
              <a:buNone/>
              <a:defRPr sz="1300">
                <a:solidFill>
                  <a:schemeClr val="bg1"/>
                </a:solidFill>
              </a:defRPr>
            </a:lvl1pPr>
            <a:lvl2pPr marL="342996" indent="0" algn="ctr">
              <a:buNone/>
              <a:defRPr sz="1500"/>
            </a:lvl2pPr>
            <a:lvl3pPr marL="685993" indent="0" algn="ctr">
              <a:buNone/>
              <a:defRPr sz="1400"/>
            </a:lvl3pPr>
            <a:lvl4pPr marL="1028989" indent="0" algn="ctr">
              <a:buNone/>
              <a:defRPr sz="1200"/>
            </a:lvl4pPr>
            <a:lvl5pPr marL="1371985" indent="0" algn="ctr">
              <a:buNone/>
              <a:defRPr sz="1200"/>
            </a:lvl5pPr>
            <a:lvl6pPr marL="1714982" indent="0" algn="ctr">
              <a:buNone/>
              <a:defRPr sz="1200"/>
            </a:lvl6pPr>
            <a:lvl7pPr marL="2057978" indent="0" algn="ctr">
              <a:buNone/>
              <a:defRPr sz="1200"/>
            </a:lvl7pPr>
            <a:lvl8pPr marL="2400974" indent="0" algn="ctr">
              <a:buNone/>
              <a:defRPr sz="1200"/>
            </a:lvl8pPr>
            <a:lvl9pPr marL="2743970" indent="0" algn="ctr">
              <a:buNone/>
              <a:defRPr sz="1200"/>
            </a:lvl9pPr>
          </a:lstStyle>
          <a:p>
            <a:r>
              <a:rPr lang="en-US" smtClean="0"/>
              <a:t>Click to edit Master subtitle style</a:t>
            </a:r>
            <a:endParaRPr lang="en-US" dirty="0"/>
          </a:p>
        </p:txBody>
      </p:sp>
      <p:sp>
        <p:nvSpPr>
          <p:cNvPr id="43" name="Text Placeholder 42"/>
          <p:cNvSpPr>
            <a:spLocks noGrp="1"/>
          </p:cNvSpPr>
          <p:nvPr>
            <p:ph type="body" sz="quarter" idx="10" hasCustomPrompt="1"/>
          </p:nvPr>
        </p:nvSpPr>
        <p:spPr>
          <a:xfrm rot="16200000">
            <a:off x="7508167" y="3921419"/>
            <a:ext cx="1082843" cy="544746"/>
          </a:xfrm>
        </p:spPr>
        <p:txBody>
          <a:bodyPr lIns="0" tIns="0" rIns="0" bIns="0">
            <a:noAutofit/>
          </a:bodyPr>
          <a:lstStyle>
            <a:lvl1pPr marL="0" indent="0">
              <a:lnSpc>
                <a:spcPct val="100000"/>
              </a:lnSpc>
              <a:spcBef>
                <a:spcPts val="0"/>
              </a:spcBef>
              <a:buNone/>
              <a:defRPr sz="700">
                <a:solidFill>
                  <a:schemeClr val="bg1"/>
                </a:solidFill>
              </a:defRPr>
            </a:lvl1pPr>
            <a:lvl2pPr>
              <a:defRPr sz="500">
                <a:solidFill>
                  <a:schemeClr val="bg1"/>
                </a:solidFill>
              </a:defRPr>
            </a:lvl2pPr>
            <a:lvl3pPr>
              <a:defRPr sz="500">
                <a:solidFill>
                  <a:schemeClr val="bg1"/>
                </a:solidFill>
              </a:defRPr>
            </a:lvl3pPr>
            <a:lvl4pPr>
              <a:defRPr sz="500">
                <a:solidFill>
                  <a:schemeClr val="bg1"/>
                </a:solidFill>
              </a:defRPr>
            </a:lvl4pPr>
            <a:lvl5pPr>
              <a:defRPr sz="500">
                <a:solidFill>
                  <a:schemeClr val="bg1"/>
                </a:solidFill>
              </a:defRPr>
            </a:lvl5pPr>
          </a:lstStyle>
          <a:p>
            <a:pPr lvl="0"/>
            <a:r>
              <a:rPr lang="en-US" dirty="0" smtClean="0"/>
              <a:t>Graphics credit goes here</a:t>
            </a:r>
            <a:br>
              <a:rPr lang="en-US" dirty="0" smtClean="0"/>
            </a:br>
            <a:r>
              <a:rPr lang="en-US" dirty="0" smtClean="0"/>
              <a:t>Click to edit</a:t>
            </a:r>
            <a:endParaRPr lang="en-US" dirty="0"/>
          </a:p>
        </p:txBody>
      </p:sp>
      <p:grpSp>
        <p:nvGrpSpPr>
          <p:cNvPr id="421" name="Group 420"/>
          <p:cNvGrpSpPr/>
          <p:nvPr/>
        </p:nvGrpSpPr>
        <p:grpSpPr>
          <a:xfrm>
            <a:off x="8028057" y="475738"/>
            <a:ext cx="717458" cy="718113"/>
            <a:chOff x="25626365" y="3145536"/>
            <a:chExt cx="7199313" cy="7199313"/>
          </a:xfrm>
        </p:grpSpPr>
        <p:sp>
          <p:nvSpPr>
            <p:cNvPr id="422" name="AutoShape 1"/>
            <p:cNvSpPr>
              <a:spLocks/>
            </p:cNvSpPr>
            <p:nvPr userDrawn="1"/>
          </p:nvSpPr>
          <p:spPr bwMode="auto">
            <a:xfrm>
              <a:off x="25626365" y="3145536"/>
              <a:ext cx="7199313" cy="7199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tx1"/>
            </a:solidFill>
            <a:ln>
              <a:noFill/>
            </a:ln>
          </p:spPr>
          <p:txBody>
            <a:bodyPr lIns="0" tIns="0" rIns="0" bIns="0"/>
            <a:lstStyle/>
            <a:p>
              <a:endParaRPr lang="en-US"/>
            </a:p>
          </p:txBody>
        </p:sp>
        <p:sp>
          <p:nvSpPr>
            <p:cNvPr id="423" name="AutoShape 2"/>
            <p:cNvSpPr>
              <a:spLocks/>
            </p:cNvSpPr>
            <p:nvPr userDrawn="1"/>
          </p:nvSpPr>
          <p:spPr bwMode="auto">
            <a:xfrm>
              <a:off x="26921765" y="4466336"/>
              <a:ext cx="4748213" cy="4540250"/>
            </a:xfrm>
            <a:custGeom>
              <a:avLst/>
              <a:gdLst/>
              <a:ahLst/>
              <a:cxnLst/>
              <a:rect l="0" t="0" r="r" b="b"/>
              <a:pathLst>
                <a:path w="21600" h="21458">
                  <a:moveTo>
                    <a:pt x="16952" y="15509"/>
                  </a:moveTo>
                  <a:lnTo>
                    <a:pt x="21600" y="10680"/>
                  </a:lnTo>
                  <a:lnTo>
                    <a:pt x="20270" y="9299"/>
                  </a:lnTo>
                  <a:lnTo>
                    <a:pt x="15965" y="13772"/>
                  </a:lnTo>
                  <a:lnTo>
                    <a:pt x="14953" y="12721"/>
                  </a:lnTo>
                  <a:lnTo>
                    <a:pt x="13624" y="14101"/>
                  </a:lnTo>
                  <a:lnTo>
                    <a:pt x="14978" y="15509"/>
                  </a:lnTo>
                  <a:cubicBezTo>
                    <a:pt x="15523" y="16075"/>
                    <a:pt x="16407" y="16075"/>
                    <a:pt x="16952" y="15509"/>
                  </a:cubicBezTo>
                  <a:moveTo>
                    <a:pt x="19010" y="6901"/>
                  </a:moveTo>
                  <a:lnTo>
                    <a:pt x="20782" y="5059"/>
                  </a:lnTo>
                  <a:lnTo>
                    <a:pt x="19010" y="3217"/>
                  </a:lnTo>
                  <a:lnTo>
                    <a:pt x="18177" y="4082"/>
                  </a:lnTo>
                  <a:lnTo>
                    <a:pt x="13753" y="4082"/>
                  </a:lnTo>
                  <a:lnTo>
                    <a:pt x="12920" y="3217"/>
                  </a:lnTo>
                  <a:lnTo>
                    <a:pt x="11148" y="5059"/>
                  </a:lnTo>
                  <a:lnTo>
                    <a:pt x="12920" y="6901"/>
                  </a:lnTo>
                  <a:lnTo>
                    <a:pt x="13753" y="6036"/>
                  </a:lnTo>
                  <a:lnTo>
                    <a:pt x="15025" y="6036"/>
                  </a:lnTo>
                  <a:lnTo>
                    <a:pt x="15025" y="8650"/>
                  </a:lnTo>
                  <a:cubicBezTo>
                    <a:pt x="15602" y="8295"/>
                    <a:pt x="16328" y="8294"/>
                    <a:pt x="16905" y="8650"/>
                  </a:cubicBezTo>
                  <a:lnTo>
                    <a:pt x="16905" y="6036"/>
                  </a:lnTo>
                  <a:lnTo>
                    <a:pt x="18177" y="6036"/>
                  </a:lnTo>
                  <a:cubicBezTo>
                    <a:pt x="18177" y="6036"/>
                    <a:pt x="19010" y="6901"/>
                    <a:pt x="19010" y="6901"/>
                  </a:cubicBezTo>
                  <a:close/>
                  <a:moveTo>
                    <a:pt x="15965" y="3684"/>
                  </a:moveTo>
                  <a:lnTo>
                    <a:pt x="17738" y="1843"/>
                  </a:lnTo>
                  <a:lnTo>
                    <a:pt x="15965" y="0"/>
                  </a:lnTo>
                  <a:lnTo>
                    <a:pt x="14192" y="1843"/>
                  </a:lnTo>
                  <a:cubicBezTo>
                    <a:pt x="14192" y="1843"/>
                    <a:pt x="15965" y="3684"/>
                    <a:pt x="15965" y="3684"/>
                  </a:cubicBezTo>
                  <a:close/>
                  <a:moveTo>
                    <a:pt x="11660" y="9299"/>
                  </a:moveTo>
                  <a:lnTo>
                    <a:pt x="10331" y="10680"/>
                  </a:lnTo>
                  <a:lnTo>
                    <a:pt x="11660" y="12061"/>
                  </a:lnTo>
                  <a:lnTo>
                    <a:pt x="12989" y="10680"/>
                  </a:lnTo>
                  <a:cubicBezTo>
                    <a:pt x="12989" y="10680"/>
                    <a:pt x="11660" y="9299"/>
                    <a:pt x="11660" y="9299"/>
                  </a:cubicBezTo>
                  <a:close/>
                  <a:moveTo>
                    <a:pt x="8282" y="17567"/>
                  </a:moveTo>
                  <a:cubicBezTo>
                    <a:pt x="8282" y="15877"/>
                    <a:pt x="7291" y="14733"/>
                    <a:pt x="5701" y="14733"/>
                  </a:cubicBezTo>
                  <a:lnTo>
                    <a:pt x="122" y="14733"/>
                  </a:lnTo>
                  <a:lnTo>
                    <a:pt x="122" y="16550"/>
                  </a:lnTo>
                  <a:lnTo>
                    <a:pt x="5676" y="16550"/>
                  </a:lnTo>
                  <a:cubicBezTo>
                    <a:pt x="6324" y="16550"/>
                    <a:pt x="6728" y="16944"/>
                    <a:pt x="6728" y="17567"/>
                  </a:cubicBezTo>
                  <a:cubicBezTo>
                    <a:pt x="6728" y="18202"/>
                    <a:pt x="6324" y="18583"/>
                    <a:pt x="5676" y="18583"/>
                  </a:cubicBezTo>
                  <a:lnTo>
                    <a:pt x="122" y="18583"/>
                  </a:lnTo>
                  <a:lnTo>
                    <a:pt x="122" y="20401"/>
                  </a:lnTo>
                  <a:lnTo>
                    <a:pt x="5701" y="20401"/>
                  </a:lnTo>
                  <a:cubicBezTo>
                    <a:pt x="7291" y="20401"/>
                    <a:pt x="8282" y="19257"/>
                    <a:pt x="8282" y="17567"/>
                  </a:cubicBezTo>
                  <a:moveTo>
                    <a:pt x="8282" y="3811"/>
                  </a:moveTo>
                  <a:cubicBezTo>
                    <a:pt x="8282" y="2032"/>
                    <a:pt x="7242" y="1015"/>
                    <a:pt x="5762" y="1015"/>
                  </a:cubicBezTo>
                  <a:cubicBezTo>
                    <a:pt x="4282" y="1015"/>
                    <a:pt x="3768" y="2006"/>
                    <a:pt x="3389" y="3049"/>
                  </a:cubicBezTo>
                  <a:lnTo>
                    <a:pt x="3009" y="4091"/>
                  </a:lnTo>
                  <a:cubicBezTo>
                    <a:pt x="2801" y="4663"/>
                    <a:pt x="2447" y="4764"/>
                    <a:pt x="2214" y="4764"/>
                  </a:cubicBezTo>
                  <a:cubicBezTo>
                    <a:pt x="1774" y="4764"/>
                    <a:pt x="1443" y="4434"/>
                    <a:pt x="1443" y="3849"/>
                  </a:cubicBezTo>
                  <a:cubicBezTo>
                    <a:pt x="1443" y="3277"/>
                    <a:pt x="1811" y="2896"/>
                    <a:pt x="2385" y="2896"/>
                  </a:cubicBezTo>
                  <a:lnTo>
                    <a:pt x="2606" y="2896"/>
                  </a:lnTo>
                  <a:lnTo>
                    <a:pt x="2606" y="1193"/>
                  </a:lnTo>
                  <a:lnTo>
                    <a:pt x="2422" y="1193"/>
                  </a:lnTo>
                  <a:cubicBezTo>
                    <a:pt x="930" y="1193"/>
                    <a:pt x="0" y="2261"/>
                    <a:pt x="0" y="3849"/>
                  </a:cubicBezTo>
                  <a:cubicBezTo>
                    <a:pt x="0" y="5514"/>
                    <a:pt x="1101" y="6480"/>
                    <a:pt x="2324" y="6480"/>
                  </a:cubicBezTo>
                  <a:cubicBezTo>
                    <a:pt x="3499" y="6480"/>
                    <a:pt x="4196" y="5845"/>
                    <a:pt x="4636" y="4637"/>
                  </a:cubicBezTo>
                  <a:lnTo>
                    <a:pt x="5065" y="3468"/>
                  </a:lnTo>
                  <a:cubicBezTo>
                    <a:pt x="5260" y="2947"/>
                    <a:pt x="5529" y="2743"/>
                    <a:pt x="5933" y="2743"/>
                  </a:cubicBezTo>
                  <a:cubicBezTo>
                    <a:pt x="6496" y="2743"/>
                    <a:pt x="6826" y="3125"/>
                    <a:pt x="6826" y="3811"/>
                  </a:cubicBezTo>
                  <a:cubicBezTo>
                    <a:pt x="6826" y="4497"/>
                    <a:pt x="6520" y="4917"/>
                    <a:pt x="5872" y="4917"/>
                  </a:cubicBezTo>
                  <a:lnTo>
                    <a:pt x="5578" y="4917"/>
                  </a:lnTo>
                  <a:lnTo>
                    <a:pt x="5578" y="6633"/>
                  </a:lnTo>
                  <a:lnTo>
                    <a:pt x="5860" y="6633"/>
                  </a:lnTo>
                  <a:cubicBezTo>
                    <a:pt x="7352" y="6633"/>
                    <a:pt x="8282" y="5438"/>
                    <a:pt x="8282" y="3811"/>
                  </a:cubicBezTo>
                  <a:moveTo>
                    <a:pt x="1676" y="7753"/>
                  </a:moveTo>
                  <a:lnTo>
                    <a:pt x="122" y="7753"/>
                  </a:lnTo>
                  <a:lnTo>
                    <a:pt x="122" y="13129"/>
                  </a:lnTo>
                  <a:lnTo>
                    <a:pt x="1676" y="13129"/>
                  </a:lnTo>
                  <a:lnTo>
                    <a:pt x="1676" y="11350"/>
                  </a:lnTo>
                  <a:lnTo>
                    <a:pt x="8159" y="11350"/>
                  </a:lnTo>
                  <a:lnTo>
                    <a:pt x="8159" y="9533"/>
                  </a:lnTo>
                  <a:lnTo>
                    <a:pt x="1676" y="9533"/>
                  </a:lnTo>
                  <a:cubicBezTo>
                    <a:pt x="1676" y="9533"/>
                    <a:pt x="1676" y="7753"/>
                    <a:pt x="1676" y="7753"/>
                  </a:cubicBezTo>
                  <a:close/>
                  <a:moveTo>
                    <a:pt x="14978" y="9273"/>
                  </a:moveTo>
                  <a:lnTo>
                    <a:pt x="10331" y="14101"/>
                  </a:lnTo>
                  <a:lnTo>
                    <a:pt x="11660" y="15483"/>
                  </a:lnTo>
                  <a:lnTo>
                    <a:pt x="15965" y="11009"/>
                  </a:lnTo>
                  <a:lnTo>
                    <a:pt x="16978" y="12061"/>
                  </a:lnTo>
                  <a:lnTo>
                    <a:pt x="18307" y="10680"/>
                  </a:lnTo>
                  <a:lnTo>
                    <a:pt x="16952" y="9273"/>
                  </a:lnTo>
                  <a:cubicBezTo>
                    <a:pt x="16407" y="8707"/>
                    <a:pt x="15523" y="8707"/>
                    <a:pt x="14978" y="9273"/>
                  </a:cubicBezTo>
                  <a:moveTo>
                    <a:pt x="12294" y="15483"/>
                  </a:moveTo>
                  <a:lnTo>
                    <a:pt x="10964" y="16864"/>
                  </a:lnTo>
                  <a:lnTo>
                    <a:pt x="12319" y="18271"/>
                  </a:lnTo>
                  <a:cubicBezTo>
                    <a:pt x="12864" y="18838"/>
                    <a:pt x="13748" y="18838"/>
                    <a:pt x="14293" y="18271"/>
                  </a:cubicBezTo>
                  <a:lnTo>
                    <a:pt x="15648" y="16863"/>
                  </a:lnTo>
                  <a:lnTo>
                    <a:pt x="14319" y="15483"/>
                  </a:lnTo>
                  <a:lnTo>
                    <a:pt x="13307" y="16534"/>
                  </a:lnTo>
                  <a:cubicBezTo>
                    <a:pt x="13307" y="16534"/>
                    <a:pt x="12294" y="15483"/>
                    <a:pt x="12294" y="15483"/>
                  </a:cubicBezTo>
                  <a:close/>
                  <a:moveTo>
                    <a:pt x="14953" y="18245"/>
                  </a:moveTo>
                  <a:lnTo>
                    <a:pt x="13623" y="19626"/>
                  </a:lnTo>
                  <a:lnTo>
                    <a:pt x="14978" y="21033"/>
                  </a:lnTo>
                  <a:cubicBezTo>
                    <a:pt x="15523" y="21600"/>
                    <a:pt x="16407" y="21600"/>
                    <a:pt x="16952" y="21033"/>
                  </a:cubicBezTo>
                  <a:lnTo>
                    <a:pt x="18307" y="19626"/>
                  </a:lnTo>
                  <a:lnTo>
                    <a:pt x="16978" y="18245"/>
                  </a:lnTo>
                  <a:lnTo>
                    <a:pt x="15965" y="19296"/>
                  </a:lnTo>
                  <a:cubicBezTo>
                    <a:pt x="15965" y="19296"/>
                    <a:pt x="14953" y="18245"/>
                    <a:pt x="14953" y="18245"/>
                  </a:cubicBezTo>
                  <a:close/>
                  <a:moveTo>
                    <a:pt x="20271" y="15483"/>
                  </a:moveTo>
                  <a:lnTo>
                    <a:pt x="21600" y="14101"/>
                  </a:lnTo>
                  <a:lnTo>
                    <a:pt x="20270" y="12720"/>
                  </a:lnTo>
                  <a:lnTo>
                    <a:pt x="18941" y="14101"/>
                  </a:lnTo>
                  <a:cubicBezTo>
                    <a:pt x="18941" y="14101"/>
                    <a:pt x="20271" y="15483"/>
                    <a:pt x="20271" y="15483"/>
                  </a:cubicBezTo>
                  <a:close/>
                  <a:moveTo>
                    <a:pt x="17637" y="18271"/>
                  </a:moveTo>
                  <a:cubicBezTo>
                    <a:pt x="18182" y="18838"/>
                    <a:pt x="19066" y="18838"/>
                    <a:pt x="19612" y="18271"/>
                  </a:cubicBezTo>
                  <a:lnTo>
                    <a:pt x="20966" y="16864"/>
                  </a:lnTo>
                  <a:lnTo>
                    <a:pt x="19636" y="15483"/>
                  </a:lnTo>
                  <a:lnTo>
                    <a:pt x="18624" y="16534"/>
                  </a:lnTo>
                  <a:lnTo>
                    <a:pt x="17611" y="15483"/>
                  </a:lnTo>
                  <a:lnTo>
                    <a:pt x="16282" y="16863"/>
                  </a:lnTo>
                  <a:cubicBezTo>
                    <a:pt x="16282" y="16863"/>
                    <a:pt x="17637" y="18271"/>
                    <a:pt x="17637" y="18271"/>
                  </a:cubicBezTo>
                  <a:close/>
                  <a:moveTo>
                    <a:pt x="17637" y="18271"/>
                  </a:moveTo>
                </a:path>
              </a:pathLst>
            </a:custGeom>
            <a:solidFill>
              <a:schemeClr val="bg1"/>
            </a:solidFill>
            <a:ln>
              <a:noFill/>
            </a:ln>
          </p:spPr>
          <p:txBody>
            <a:bodyPr lIns="0" tIns="0" rIns="0" bIns="0"/>
            <a:lstStyle/>
            <a:p>
              <a:endParaRPr lang="en-US"/>
            </a:p>
          </p:txBody>
        </p:sp>
      </p:grpSp>
    </p:spTree>
    <p:extLst>
      <p:ext uri="{BB962C8B-B14F-4D97-AF65-F5344CB8AC3E}">
        <p14:creationId xmlns:p14="http://schemas.microsoft.com/office/powerpoint/2010/main" val="7512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6_Title Slide">
    <p:bg>
      <p:bgPr>
        <a:solidFill>
          <a:schemeClr val="bg1"/>
        </a:solidFill>
        <a:effectLst/>
      </p:bgPr>
    </p:bg>
    <p:spTree>
      <p:nvGrpSpPr>
        <p:cNvPr id="1" name=""/>
        <p:cNvGrpSpPr/>
        <p:nvPr/>
      </p:nvGrpSpPr>
      <p:grpSpPr>
        <a:xfrm>
          <a:off x="0" y="0"/>
          <a:ext cx="0" cy="0"/>
          <a:chOff x="0" y="0"/>
          <a:chExt cx="0" cy="0"/>
        </a:xfrm>
      </p:grpSpPr>
      <p:grpSp>
        <p:nvGrpSpPr>
          <p:cNvPr id="5" name="Group 4"/>
          <p:cNvGrpSpPr/>
          <p:nvPr/>
        </p:nvGrpSpPr>
        <p:grpSpPr>
          <a:xfrm>
            <a:off x="885226" y="1000125"/>
            <a:ext cx="7108064" cy="4871307"/>
            <a:chOff x="1460500" y="1624013"/>
            <a:chExt cx="10829925" cy="7415212"/>
          </a:xfrm>
        </p:grpSpPr>
        <p:sp>
          <p:nvSpPr>
            <p:cNvPr id="31" name="AutoShape 1"/>
            <p:cNvSpPr>
              <a:spLocks/>
            </p:cNvSpPr>
            <p:nvPr userDrawn="1"/>
          </p:nvSpPr>
          <p:spPr bwMode="auto">
            <a:xfrm>
              <a:off x="1460500" y="1624013"/>
              <a:ext cx="327025" cy="328612"/>
            </a:xfrm>
            <a:custGeom>
              <a:avLst/>
              <a:gdLst/>
              <a:ahLst/>
              <a:cxnLst/>
              <a:rect l="0" t="0" r="r" b="b"/>
              <a:pathLst>
                <a:path w="21600" h="21600">
                  <a:moveTo>
                    <a:pt x="10800" y="0"/>
                  </a:moveTo>
                  <a:cubicBezTo>
                    <a:pt x="16765" y="0"/>
                    <a:pt x="21600" y="4836"/>
                    <a:pt x="21600" y="10800"/>
                  </a:cubicBezTo>
                  <a:cubicBezTo>
                    <a:pt x="21600" y="16764"/>
                    <a:pt x="16765" y="21600"/>
                    <a:pt x="10800" y="21600"/>
                  </a:cubicBezTo>
                  <a:cubicBezTo>
                    <a:pt x="4835" y="21600"/>
                    <a:pt x="0" y="16764"/>
                    <a:pt x="0" y="10800"/>
                  </a:cubicBezTo>
                  <a:cubicBezTo>
                    <a:pt x="0" y="4836"/>
                    <a:pt x="4835" y="0"/>
                    <a:pt x="10800" y="0"/>
                  </a:cubicBez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 name="AutoShape 2"/>
            <p:cNvSpPr>
              <a:spLocks/>
            </p:cNvSpPr>
            <p:nvPr userDrawn="1"/>
          </p:nvSpPr>
          <p:spPr bwMode="auto">
            <a:xfrm>
              <a:off x="8686800" y="3987800"/>
              <a:ext cx="327025" cy="327025"/>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FF2305"/>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 name="AutoShape 3"/>
            <p:cNvSpPr>
              <a:spLocks/>
            </p:cNvSpPr>
            <p:nvPr userDrawn="1"/>
          </p:nvSpPr>
          <p:spPr bwMode="auto">
            <a:xfrm>
              <a:off x="1790700" y="6348413"/>
              <a:ext cx="327025" cy="328612"/>
            </a:xfrm>
            <a:custGeom>
              <a:avLst/>
              <a:gdLst/>
              <a:ahLst/>
              <a:cxnLst/>
              <a:rect l="0" t="0" r="r" b="b"/>
              <a:pathLst>
                <a:path w="21600" h="21600">
                  <a:moveTo>
                    <a:pt x="10800" y="0"/>
                  </a:moveTo>
                  <a:cubicBezTo>
                    <a:pt x="16765" y="0"/>
                    <a:pt x="21600" y="4836"/>
                    <a:pt x="21600" y="10799"/>
                  </a:cubicBezTo>
                  <a:cubicBezTo>
                    <a:pt x="21600" y="16764"/>
                    <a:pt x="16765" y="21600"/>
                    <a:pt x="10800" y="21600"/>
                  </a:cubicBezTo>
                  <a:cubicBezTo>
                    <a:pt x="4835" y="21600"/>
                    <a:pt x="0" y="16764"/>
                    <a:pt x="0" y="10799"/>
                  </a:cubicBezTo>
                  <a:cubicBezTo>
                    <a:pt x="0" y="4836"/>
                    <a:pt x="4835" y="0"/>
                    <a:pt x="10800" y="0"/>
                  </a:cubicBez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4" name="AutoShape 4"/>
            <p:cNvSpPr>
              <a:spLocks/>
            </p:cNvSpPr>
            <p:nvPr userDrawn="1"/>
          </p:nvSpPr>
          <p:spPr bwMode="auto">
            <a:xfrm>
              <a:off x="3416300" y="1625600"/>
              <a:ext cx="327025" cy="327025"/>
            </a:xfrm>
            <a:custGeom>
              <a:avLst/>
              <a:gdLst/>
              <a:ahLst/>
              <a:cxnLst/>
              <a:rect l="0" t="0" r="r" b="b"/>
              <a:pathLst>
                <a:path w="21600" h="21600">
                  <a:moveTo>
                    <a:pt x="21600" y="10800"/>
                  </a:moveTo>
                  <a:lnTo>
                    <a:pt x="0" y="0"/>
                  </a:lnTo>
                  <a:lnTo>
                    <a:pt x="0" y="21600"/>
                  </a:lnTo>
                  <a:cubicBezTo>
                    <a:pt x="0" y="21600"/>
                    <a:pt x="21600" y="10800"/>
                    <a:pt x="21600" y="10800"/>
                  </a:cubicBezTo>
                  <a:close/>
                  <a:moveTo>
                    <a:pt x="21600" y="10800"/>
                  </a:moveTo>
                </a:path>
              </a:pathLst>
            </a:custGeom>
            <a:solidFill>
              <a:srgbClr val="FF2305"/>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 name="AutoShape 5"/>
            <p:cNvSpPr>
              <a:spLocks/>
            </p:cNvSpPr>
            <p:nvPr userDrawn="1"/>
          </p:nvSpPr>
          <p:spPr bwMode="auto">
            <a:xfrm>
              <a:off x="3416300" y="6350000"/>
              <a:ext cx="327025" cy="327025"/>
            </a:xfrm>
            <a:custGeom>
              <a:avLst/>
              <a:gdLst/>
              <a:ahLst/>
              <a:cxnLst/>
              <a:rect l="0" t="0" r="r" b="b"/>
              <a:pathLst>
                <a:path w="21600" h="21600">
                  <a:moveTo>
                    <a:pt x="21600" y="10800"/>
                  </a:moveTo>
                  <a:lnTo>
                    <a:pt x="0" y="0"/>
                  </a:lnTo>
                  <a:lnTo>
                    <a:pt x="0" y="21600"/>
                  </a:lnTo>
                  <a:cubicBezTo>
                    <a:pt x="0" y="21600"/>
                    <a:pt x="21600" y="10800"/>
                    <a:pt x="21600" y="10800"/>
                  </a:cubicBezTo>
                  <a:close/>
                  <a:moveTo>
                    <a:pt x="21600" y="10800"/>
                  </a:moveTo>
                </a:path>
              </a:pathLst>
            </a:custGeom>
            <a:solidFill>
              <a:srgbClr val="FF2305"/>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6" name="AutoShape 6"/>
            <p:cNvSpPr>
              <a:spLocks/>
            </p:cNvSpPr>
            <p:nvPr userDrawn="1"/>
          </p:nvSpPr>
          <p:spPr bwMode="auto">
            <a:xfrm>
              <a:off x="3416300" y="8712200"/>
              <a:ext cx="327025" cy="327025"/>
            </a:xfrm>
            <a:custGeom>
              <a:avLst/>
              <a:gdLst/>
              <a:ahLst/>
              <a:cxnLst/>
              <a:rect l="0" t="0" r="r" b="b"/>
              <a:pathLst>
                <a:path w="21600" h="21600">
                  <a:moveTo>
                    <a:pt x="10800" y="0"/>
                  </a:moveTo>
                  <a:cubicBezTo>
                    <a:pt x="16765" y="0"/>
                    <a:pt x="21600" y="4836"/>
                    <a:pt x="21600" y="10799"/>
                  </a:cubicBezTo>
                  <a:cubicBezTo>
                    <a:pt x="21600" y="16764"/>
                    <a:pt x="16765" y="21600"/>
                    <a:pt x="10800" y="21600"/>
                  </a:cubicBezTo>
                  <a:cubicBezTo>
                    <a:pt x="4835" y="21600"/>
                    <a:pt x="0" y="16764"/>
                    <a:pt x="0" y="10799"/>
                  </a:cubicBezTo>
                  <a:cubicBezTo>
                    <a:pt x="0" y="4836"/>
                    <a:pt x="4835" y="0"/>
                    <a:pt x="10800" y="0"/>
                  </a:cubicBez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7" name="AutoShape 7"/>
            <p:cNvSpPr>
              <a:spLocks/>
            </p:cNvSpPr>
            <p:nvPr userDrawn="1"/>
          </p:nvSpPr>
          <p:spPr bwMode="auto">
            <a:xfrm>
              <a:off x="7620000" y="1624013"/>
              <a:ext cx="327025" cy="328612"/>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FF2305"/>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8" name="AutoShape 8"/>
            <p:cNvSpPr>
              <a:spLocks/>
            </p:cNvSpPr>
            <p:nvPr userDrawn="1"/>
          </p:nvSpPr>
          <p:spPr bwMode="auto">
            <a:xfrm>
              <a:off x="9867900" y="3987800"/>
              <a:ext cx="327025" cy="327025"/>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FF2305"/>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2" name="AutoShape 9"/>
            <p:cNvSpPr>
              <a:spLocks/>
            </p:cNvSpPr>
            <p:nvPr userDrawn="1"/>
          </p:nvSpPr>
          <p:spPr bwMode="auto">
            <a:xfrm>
              <a:off x="11963400" y="6350000"/>
              <a:ext cx="327025" cy="327025"/>
            </a:xfrm>
            <a:custGeom>
              <a:avLst/>
              <a:gdLst/>
              <a:ahLst/>
              <a:cxnLst/>
              <a:rect l="0" t="0" r="r" b="b"/>
              <a:pathLst>
                <a:path w="21600" h="21600">
                  <a:moveTo>
                    <a:pt x="21600" y="10800"/>
                  </a:moveTo>
                  <a:lnTo>
                    <a:pt x="0" y="0"/>
                  </a:lnTo>
                  <a:lnTo>
                    <a:pt x="0" y="21600"/>
                  </a:lnTo>
                  <a:cubicBezTo>
                    <a:pt x="0" y="21600"/>
                    <a:pt x="21600" y="10800"/>
                    <a:pt x="21600" y="10800"/>
                  </a:cubicBezTo>
                  <a:close/>
                  <a:moveTo>
                    <a:pt x="21600" y="10800"/>
                  </a:moveTo>
                </a:path>
              </a:pathLst>
            </a:custGeom>
            <a:solidFill>
              <a:srgbClr val="FF2305"/>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4" name="AutoShape 10"/>
            <p:cNvSpPr>
              <a:spLocks/>
            </p:cNvSpPr>
            <p:nvPr userDrawn="1"/>
          </p:nvSpPr>
          <p:spPr bwMode="auto">
            <a:xfrm>
              <a:off x="11277600" y="8712200"/>
              <a:ext cx="327025" cy="327025"/>
            </a:xfrm>
            <a:custGeom>
              <a:avLst/>
              <a:gdLst/>
              <a:ahLst/>
              <a:cxnLst/>
              <a:rect l="0" t="0" r="r" b="b"/>
              <a:pathLst>
                <a:path w="21600" h="21600">
                  <a:moveTo>
                    <a:pt x="21600" y="10800"/>
                  </a:moveTo>
                  <a:lnTo>
                    <a:pt x="0" y="0"/>
                  </a:lnTo>
                  <a:lnTo>
                    <a:pt x="0" y="21600"/>
                  </a:lnTo>
                  <a:cubicBezTo>
                    <a:pt x="0" y="21600"/>
                    <a:pt x="21600" y="10800"/>
                    <a:pt x="21600" y="10800"/>
                  </a:cubicBezTo>
                  <a:close/>
                  <a:moveTo>
                    <a:pt x="21600" y="10800"/>
                  </a:moveTo>
                </a:path>
              </a:pathLst>
            </a:custGeom>
            <a:solidFill>
              <a:srgbClr val="FF2305"/>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 name="AutoShape 11"/>
            <p:cNvSpPr>
              <a:spLocks/>
            </p:cNvSpPr>
            <p:nvPr userDrawn="1"/>
          </p:nvSpPr>
          <p:spPr bwMode="auto">
            <a:xfrm>
              <a:off x="11938000" y="1625600"/>
              <a:ext cx="327025" cy="327025"/>
            </a:xfrm>
            <a:custGeom>
              <a:avLst/>
              <a:gdLst/>
              <a:ahLst/>
              <a:cxnLst/>
              <a:rect l="0" t="0" r="r" b="b"/>
              <a:pathLst>
                <a:path w="21600" h="21600">
                  <a:moveTo>
                    <a:pt x="21600" y="10800"/>
                  </a:moveTo>
                  <a:lnTo>
                    <a:pt x="0" y="0"/>
                  </a:lnTo>
                  <a:lnTo>
                    <a:pt x="0" y="21600"/>
                  </a:lnTo>
                  <a:cubicBezTo>
                    <a:pt x="0" y="21600"/>
                    <a:pt x="21600" y="10800"/>
                    <a:pt x="21600" y="10800"/>
                  </a:cubicBezTo>
                  <a:close/>
                  <a:moveTo>
                    <a:pt x="21600" y="10800"/>
                  </a:moveTo>
                </a:path>
              </a:pathLst>
            </a:custGeom>
            <a:solidFill>
              <a:srgbClr val="FF2305"/>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6" name="AutoShape 12"/>
            <p:cNvSpPr>
              <a:spLocks/>
            </p:cNvSpPr>
            <p:nvPr userDrawn="1"/>
          </p:nvSpPr>
          <p:spPr bwMode="auto">
            <a:xfrm>
              <a:off x="11811000" y="3987800"/>
              <a:ext cx="327025" cy="327025"/>
            </a:xfrm>
            <a:custGeom>
              <a:avLst/>
              <a:gdLst/>
              <a:ahLst/>
              <a:cxnLst/>
              <a:rect l="0" t="0" r="r" b="b"/>
              <a:pathLst>
                <a:path w="21600" h="21600">
                  <a:moveTo>
                    <a:pt x="21600" y="10800"/>
                  </a:moveTo>
                  <a:lnTo>
                    <a:pt x="0" y="0"/>
                  </a:lnTo>
                  <a:lnTo>
                    <a:pt x="0" y="21600"/>
                  </a:lnTo>
                  <a:cubicBezTo>
                    <a:pt x="0" y="21600"/>
                    <a:pt x="21600" y="10800"/>
                    <a:pt x="21600" y="10800"/>
                  </a:cubicBezTo>
                  <a:close/>
                  <a:moveTo>
                    <a:pt x="21600" y="10800"/>
                  </a:moveTo>
                </a:path>
              </a:pathLst>
            </a:custGeom>
            <a:solidFill>
              <a:srgbClr val="FF2305"/>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 name="Title 1"/>
          <p:cNvSpPr>
            <a:spLocks noGrp="1"/>
          </p:cNvSpPr>
          <p:nvPr>
            <p:ph type="ctrTitle" hasCustomPrompt="1"/>
          </p:nvPr>
        </p:nvSpPr>
        <p:spPr>
          <a:xfrm>
            <a:off x="919775" y="2067607"/>
            <a:ext cx="5859835" cy="2387600"/>
          </a:xfrm>
        </p:spPr>
        <p:txBody>
          <a:bodyPr lIns="0" tIns="0" rIns="0" bIns="0" anchor="t" anchorCtr="0">
            <a:noAutofit/>
          </a:bodyPr>
          <a:lstStyle>
            <a:lvl1pPr marL="0" indent="0" algn="l">
              <a:lnSpc>
                <a:spcPts val="4989"/>
              </a:lnSpc>
              <a:tabLst>
                <a:tab pos="946860" algn="l"/>
                <a:tab pos="1399447" algn="l"/>
              </a:tabLst>
              <a:defRPr sz="4600">
                <a:solidFill>
                  <a:schemeClr val="tx1"/>
                </a:solidFill>
              </a:defRPr>
            </a:lvl1pPr>
          </a:lstStyle>
          <a:p>
            <a:r>
              <a:rPr lang="en-US" dirty="0" smtClean="0"/>
              <a:t>Click to edit </a:t>
            </a:r>
            <a:br>
              <a:rPr lang="en-US" dirty="0" smtClean="0"/>
            </a:br>
            <a:r>
              <a:rPr lang="en-US" dirty="0" smtClean="0"/>
              <a:t>		Master </a:t>
            </a:r>
            <a:br>
              <a:rPr lang="en-US" dirty="0" smtClean="0"/>
            </a:br>
            <a:r>
              <a:rPr lang="en-US" dirty="0" smtClean="0"/>
              <a:t>	title style</a:t>
            </a:r>
            <a:endParaRPr lang="en-US" dirty="0"/>
          </a:p>
        </p:txBody>
      </p:sp>
      <p:sp>
        <p:nvSpPr>
          <p:cNvPr id="3" name="Subtitle 2"/>
          <p:cNvSpPr>
            <a:spLocks noGrp="1"/>
          </p:cNvSpPr>
          <p:nvPr>
            <p:ph type="subTitle" idx="1"/>
          </p:nvPr>
        </p:nvSpPr>
        <p:spPr>
          <a:xfrm>
            <a:off x="3068762" y="4724900"/>
            <a:ext cx="3019459" cy="865150"/>
          </a:xfrm>
        </p:spPr>
        <p:txBody>
          <a:bodyPr lIns="0" tIns="0" rIns="0" bIns="0" anchor="t" anchorCtr="0">
            <a:noAutofit/>
          </a:bodyPr>
          <a:lstStyle>
            <a:lvl1pPr marL="0" indent="0" algn="l">
              <a:buNone/>
              <a:defRPr sz="1300">
                <a:solidFill>
                  <a:schemeClr val="tx1"/>
                </a:solidFill>
              </a:defRPr>
            </a:lvl1pPr>
            <a:lvl2pPr marL="342996" indent="0" algn="ctr">
              <a:buNone/>
              <a:defRPr sz="1500"/>
            </a:lvl2pPr>
            <a:lvl3pPr marL="685993" indent="0" algn="ctr">
              <a:buNone/>
              <a:defRPr sz="1400"/>
            </a:lvl3pPr>
            <a:lvl4pPr marL="1028989" indent="0" algn="ctr">
              <a:buNone/>
              <a:defRPr sz="1200"/>
            </a:lvl4pPr>
            <a:lvl5pPr marL="1371985" indent="0" algn="ctr">
              <a:buNone/>
              <a:defRPr sz="1200"/>
            </a:lvl5pPr>
            <a:lvl6pPr marL="1714982" indent="0" algn="ctr">
              <a:buNone/>
              <a:defRPr sz="1200"/>
            </a:lvl6pPr>
            <a:lvl7pPr marL="2057978" indent="0" algn="ctr">
              <a:buNone/>
              <a:defRPr sz="1200"/>
            </a:lvl7pPr>
            <a:lvl8pPr marL="2400974" indent="0" algn="ctr">
              <a:buNone/>
              <a:defRPr sz="1200"/>
            </a:lvl8pPr>
            <a:lvl9pPr marL="2743970" indent="0" algn="ctr">
              <a:buNone/>
              <a:defRPr sz="1200"/>
            </a:lvl9pPr>
          </a:lstStyle>
          <a:p>
            <a:r>
              <a:rPr lang="en-US" smtClean="0"/>
              <a:t>Click to edit Master subtitle style</a:t>
            </a:r>
            <a:endParaRPr lang="en-US" dirty="0"/>
          </a:p>
        </p:txBody>
      </p:sp>
      <p:sp>
        <p:nvSpPr>
          <p:cNvPr id="43" name="Text Placeholder 42"/>
          <p:cNvSpPr>
            <a:spLocks noGrp="1"/>
          </p:cNvSpPr>
          <p:nvPr>
            <p:ph type="body" sz="quarter" idx="10" hasCustomPrompt="1"/>
          </p:nvPr>
        </p:nvSpPr>
        <p:spPr>
          <a:xfrm rot="16200000">
            <a:off x="7983314" y="1081551"/>
            <a:ext cx="1082843" cy="544746"/>
          </a:xfrm>
          <a:noFill/>
        </p:spPr>
        <p:txBody>
          <a:bodyPr lIns="0" tIns="0" rIns="0" bIns="0">
            <a:noAutofit/>
          </a:bodyPr>
          <a:lstStyle>
            <a:lvl1pPr marL="0" indent="0">
              <a:lnSpc>
                <a:spcPct val="100000"/>
              </a:lnSpc>
              <a:spcBef>
                <a:spcPts val="0"/>
              </a:spcBef>
              <a:buNone/>
              <a:defRPr sz="700">
                <a:solidFill>
                  <a:schemeClr val="tx1"/>
                </a:solidFill>
              </a:defRPr>
            </a:lvl1pPr>
            <a:lvl2pPr>
              <a:defRPr sz="500">
                <a:solidFill>
                  <a:schemeClr val="bg1"/>
                </a:solidFill>
              </a:defRPr>
            </a:lvl2pPr>
            <a:lvl3pPr>
              <a:defRPr sz="500">
                <a:solidFill>
                  <a:schemeClr val="bg1"/>
                </a:solidFill>
              </a:defRPr>
            </a:lvl3pPr>
            <a:lvl4pPr>
              <a:defRPr sz="500">
                <a:solidFill>
                  <a:schemeClr val="bg1"/>
                </a:solidFill>
              </a:defRPr>
            </a:lvl4pPr>
            <a:lvl5pPr>
              <a:defRPr sz="500">
                <a:solidFill>
                  <a:schemeClr val="bg1"/>
                </a:solidFill>
              </a:defRPr>
            </a:lvl5pPr>
          </a:lstStyle>
          <a:p>
            <a:pPr lvl="0"/>
            <a:r>
              <a:rPr lang="en-US" dirty="0" smtClean="0"/>
              <a:t>Graphics credit goes here</a:t>
            </a:r>
            <a:br>
              <a:rPr lang="en-US" dirty="0" smtClean="0"/>
            </a:br>
            <a:r>
              <a:rPr lang="en-US" dirty="0" smtClean="0"/>
              <a:t>Click to edit</a:t>
            </a:r>
            <a:endParaRPr lang="en-US" dirty="0"/>
          </a:p>
        </p:txBody>
      </p:sp>
      <p:grpSp>
        <p:nvGrpSpPr>
          <p:cNvPr id="27" name="Group 26"/>
          <p:cNvGrpSpPr/>
          <p:nvPr/>
        </p:nvGrpSpPr>
        <p:grpSpPr>
          <a:xfrm>
            <a:off x="472796" y="5681811"/>
            <a:ext cx="717458" cy="718113"/>
            <a:chOff x="25626365" y="3145536"/>
            <a:chExt cx="7199313" cy="7199313"/>
          </a:xfrm>
        </p:grpSpPr>
        <p:sp>
          <p:nvSpPr>
            <p:cNvPr id="28" name="AutoShape 1"/>
            <p:cNvSpPr>
              <a:spLocks/>
            </p:cNvSpPr>
            <p:nvPr userDrawn="1"/>
          </p:nvSpPr>
          <p:spPr bwMode="auto">
            <a:xfrm>
              <a:off x="25626365" y="3145536"/>
              <a:ext cx="7199313" cy="7199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tx1"/>
            </a:solidFill>
            <a:ln>
              <a:noFill/>
            </a:ln>
          </p:spPr>
          <p:txBody>
            <a:bodyPr lIns="0" tIns="0" rIns="0" bIns="0"/>
            <a:lstStyle/>
            <a:p>
              <a:endParaRPr lang="en-US"/>
            </a:p>
          </p:txBody>
        </p:sp>
        <p:sp>
          <p:nvSpPr>
            <p:cNvPr id="29" name="AutoShape 2"/>
            <p:cNvSpPr>
              <a:spLocks/>
            </p:cNvSpPr>
            <p:nvPr userDrawn="1"/>
          </p:nvSpPr>
          <p:spPr bwMode="auto">
            <a:xfrm>
              <a:off x="26921765" y="4466336"/>
              <a:ext cx="4748213" cy="4540250"/>
            </a:xfrm>
            <a:custGeom>
              <a:avLst/>
              <a:gdLst/>
              <a:ahLst/>
              <a:cxnLst/>
              <a:rect l="0" t="0" r="r" b="b"/>
              <a:pathLst>
                <a:path w="21600" h="21458">
                  <a:moveTo>
                    <a:pt x="16952" y="15509"/>
                  </a:moveTo>
                  <a:lnTo>
                    <a:pt x="21600" y="10680"/>
                  </a:lnTo>
                  <a:lnTo>
                    <a:pt x="20270" y="9299"/>
                  </a:lnTo>
                  <a:lnTo>
                    <a:pt x="15965" y="13772"/>
                  </a:lnTo>
                  <a:lnTo>
                    <a:pt x="14953" y="12721"/>
                  </a:lnTo>
                  <a:lnTo>
                    <a:pt x="13624" y="14101"/>
                  </a:lnTo>
                  <a:lnTo>
                    <a:pt x="14978" y="15509"/>
                  </a:lnTo>
                  <a:cubicBezTo>
                    <a:pt x="15523" y="16075"/>
                    <a:pt x="16407" y="16075"/>
                    <a:pt x="16952" y="15509"/>
                  </a:cubicBezTo>
                  <a:moveTo>
                    <a:pt x="19010" y="6901"/>
                  </a:moveTo>
                  <a:lnTo>
                    <a:pt x="20782" y="5059"/>
                  </a:lnTo>
                  <a:lnTo>
                    <a:pt x="19010" y="3217"/>
                  </a:lnTo>
                  <a:lnTo>
                    <a:pt x="18177" y="4082"/>
                  </a:lnTo>
                  <a:lnTo>
                    <a:pt x="13753" y="4082"/>
                  </a:lnTo>
                  <a:lnTo>
                    <a:pt x="12920" y="3217"/>
                  </a:lnTo>
                  <a:lnTo>
                    <a:pt x="11148" y="5059"/>
                  </a:lnTo>
                  <a:lnTo>
                    <a:pt x="12920" y="6901"/>
                  </a:lnTo>
                  <a:lnTo>
                    <a:pt x="13753" y="6036"/>
                  </a:lnTo>
                  <a:lnTo>
                    <a:pt x="15025" y="6036"/>
                  </a:lnTo>
                  <a:lnTo>
                    <a:pt x="15025" y="8650"/>
                  </a:lnTo>
                  <a:cubicBezTo>
                    <a:pt x="15602" y="8295"/>
                    <a:pt x="16328" y="8294"/>
                    <a:pt x="16905" y="8650"/>
                  </a:cubicBezTo>
                  <a:lnTo>
                    <a:pt x="16905" y="6036"/>
                  </a:lnTo>
                  <a:lnTo>
                    <a:pt x="18177" y="6036"/>
                  </a:lnTo>
                  <a:cubicBezTo>
                    <a:pt x="18177" y="6036"/>
                    <a:pt x="19010" y="6901"/>
                    <a:pt x="19010" y="6901"/>
                  </a:cubicBezTo>
                  <a:close/>
                  <a:moveTo>
                    <a:pt x="15965" y="3684"/>
                  </a:moveTo>
                  <a:lnTo>
                    <a:pt x="17738" y="1843"/>
                  </a:lnTo>
                  <a:lnTo>
                    <a:pt x="15965" y="0"/>
                  </a:lnTo>
                  <a:lnTo>
                    <a:pt x="14192" y="1843"/>
                  </a:lnTo>
                  <a:cubicBezTo>
                    <a:pt x="14192" y="1843"/>
                    <a:pt x="15965" y="3684"/>
                    <a:pt x="15965" y="3684"/>
                  </a:cubicBezTo>
                  <a:close/>
                  <a:moveTo>
                    <a:pt x="11660" y="9299"/>
                  </a:moveTo>
                  <a:lnTo>
                    <a:pt x="10331" y="10680"/>
                  </a:lnTo>
                  <a:lnTo>
                    <a:pt x="11660" y="12061"/>
                  </a:lnTo>
                  <a:lnTo>
                    <a:pt x="12989" y="10680"/>
                  </a:lnTo>
                  <a:cubicBezTo>
                    <a:pt x="12989" y="10680"/>
                    <a:pt x="11660" y="9299"/>
                    <a:pt x="11660" y="9299"/>
                  </a:cubicBezTo>
                  <a:close/>
                  <a:moveTo>
                    <a:pt x="8282" y="17567"/>
                  </a:moveTo>
                  <a:cubicBezTo>
                    <a:pt x="8282" y="15877"/>
                    <a:pt x="7291" y="14733"/>
                    <a:pt x="5701" y="14733"/>
                  </a:cubicBezTo>
                  <a:lnTo>
                    <a:pt x="122" y="14733"/>
                  </a:lnTo>
                  <a:lnTo>
                    <a:pt x="122" y="16550"/>
                  </a:lnTo>
                  <a:lnTo>
                    <a:pt x="5676" y="16550"/>
                  </a:lnTo>
                  <a:cubicBezTo>
                    <a:pt x="6324" y="16550"/>
                    <a:pt x="6728" y="16944"/>
                    <a:pt x="6728" y="17567"/>
                  </a:cubicBezTo>
                  <a:cubicBezTo>
                    <a:pt x="6728" y="18202"/>
                    <a:pt x="6324" y="18583"/>
                    <a:pt x="5676" y="18583"/>
                  </a:cubicBezTo>
                  <a:lnTo>
                    <a:pt x="122" y="18583"/>
                  </a:lnTo>
                  <a:lnTo>
                    <a:pt x="122" y="20401"/>
                  </a:lnTo>
                  <a:lnTo>
                    <a:pt x="5701" y="20401"/>
                  </a:lnTo>
                  <a:cubicBezTo>
                    <a:pt x="7291" y="20401"/>
                    <a:pt x="8282" y="19257"/>
                    <a:pt x="8282" y="17567"/>
                  </a:cubicBezTo>
                  <a:moveTo>
                    <a:pt x="8282" y="3811"/>
                  </a:moveTo>
                  <a:cubicBezTo>
                    <a:pt x="8282" y="2032"/>
                    <a:pt x="7242" y="1015"/>
                    <a:pt x="5762" y="1015"/>
                  </a:cubicBezTo>
                  <a:cubicBezTo>
                    <a:pt x="4282" y="1015"/>
                    <a:pt x="3768" y="2006"/>
                    <a:pt x="3389" y="3049"/>
                  </a:cubicBezTo>
                  <a:lnTo>
                    <a:pt x="3009" y="4091"/>
                  </a:lnTo>
                  <a:cubicBezTo>
                    <a:pt x="2801" y="4663"/>
                    <a:pt x="2447" y="4764"/>
                    <a:pt x="2214" y="4764"/>
                  </a:cubicBezTo>
                  <a:cubicBezTo>
                    <a:pt x="1774" y="4764"/>
                    <a:pt x="1443" y="4434"/>
                    <a:pt x="1443" y="3849"/>
                  </a:cubicBezTo>
                  <a:cubicBezTo>
                    <a:pt x="1443" y="3277"/>
                    <a:pt x="1811" y="2896"/>
                    <a:pt x="2385" y="2896"/>
                  </a:cubicBezTo>
                  <a:lnTo>
                    <a:pt x="2606" y="2896"/>
                  </a:lnTo>
                  <a:lnTo>
                    <a:pt x="2606" y="1193"/>
                  </a:lnTo>
                  <a:lnTo>
                    <a:pt x="2422" y="1193"/>
                  </a:lnTo>
                  <a:cubicBezTo>
                    <a:pt x="930" y="1193"/>
                    <a:pt x="0" y="2261"/>
                    <a:pt x="0" y="3849"/>
                  </a:cubicBezTo>
                  <a:cubicBezTo>
                    <a:pt x="0" y="5514"/>
                    <a:pt x="1101" y="6480"/>
                    <a:pt x="2324" y="6480"/>
                  </a:cubicBezTo>
                  <a:cubicBezTo>
                    <a:pt x="3499" y="6480"/>
                    <a:pt x="4196" y="5845"/>
                    <a:pt x="4636" y="4637"/>
                  </a:cubicBezTo>
                  <a:lnTo>
                    <a:pt x="5065" y="3468"/>
                  </a:lnTo>
                  <a:cubicBezTo>
                    <a:pt x="5260" y="2947"/>
                    <a:pt x="5529" y="2743"/>
                    <a:pt x="5933" y="2743"/>
                  </a:cubicBezTo>
                  <a:cubicBezTo>
                    <a:pt x="6496" y="2743"/>
                    <a:pt x="6826" y="3125"/>
                    <a:pt x="6826" y="3811"/>
                  </a:cubicBezTo>
                  <a:cubicBezTo>
                    <a:pt x="6826" y="4497"/>
                    <a:pt x="6520" y="4917"/>
                    <a:pt x="5872" y="4917"/>
                  </a:cubicBezTo>
                  <a:lnTo>
                    <a:pt x="5578" y="4917"/>
                  </a:lnTo>
                  <a:lnTo>
                    <a:pt x="5578" y="6633"/>
                  </a:lnTo>
                  <a:lnTo>
                    <a:pt x="5860" y="6633"/>
                  </a:lnTo>
                  <a:cubicBezTo>
                    <a:pt x="7352" y="6633"/>
                    <a:pt x="8282" y="5438"/>
                    <a:pt x="8282" y="3811"/>
                  </a:cubicBezTo>
                  <a:moveTo>
                    <a:pt x="1676" y="7753"/>
                  </a:moveTo>
                  <a:lnTo>
                    <a:pt x="122" y="7753"/>
                  </a:lnTo>
                  <a:lnTo>
                    <a:pt x="122" y="13129"/>
                  </a:lnTo>
                  <a:lnTo>
                    <a:pt x="1676" y="13129"/>
                  </a:lnTo>
                  <a:lnTo>
                    <a:pt x="1676" y="11350"/>
                  </a:lnTo>
                  <a:lnTo>
                    <a:pt x="8159" y="11350"/>
                  </a:lnTo>
                  <a:lnTo>
                    <a:pt x="8159" y="9533"/>
                  </a:lnTo>
                  <a:lnTo>
                    <a:pt x="1676" y="9533"/>
                  </a:lnTo>
                  <a:cubicBezTo>
                    <a:pt x="1676" y="9533"/>
                    <a:pt x="1676" y="7753"/>
                    <a:pt x="1676" y="7753"/>
                  </a:cubicBezTo>
                  <a:close/>
                  <a:moveTo>
                    <a:pt x="14978" y="9273"/>
                  </a:moveTo>
                  <a:lnTo>
                    <a:pt x="10331" y="14101"/>
                  </a:lnTo>
                  <a:lnTo>
                    <a:pt x="11660" y="15483"/>
                  </a:lnTo>
                  <a:lnTo>
                    <a:pt x="15965" y="11009"/>
                  </a:lnTo>
                  <a:lnTo>
                    <a:pt x="16978" y="12061"/>
                  </a:lnTo>
                  <a:lnTo>
                    <a:pt x="18307" y="10680"/>
                  </a:lnTo>
                  <a:lnTo>
                    <a:pt x="16952" y="9273"/>
                  </a:lnTo>
                  <a:cubicBezTo>
                    <a:pt x="16407" y="8707"/>
                    <a:pt x="15523" y="8707"/>
                    <a:pt x="14978" y="9273"/>
                  </a:cubicBezTo>
                  <a:moveTo>
                    <a:pt x="12294" y="15483"/>
                  </a:moveTo>
                  <a:lnTo>
                    <a:pt x="10964" y="16864"/>
                  </a:lnTo>
                  <a:lnTo>
                    <a:pt x="12319" y="18271"/>
                  </a:lnTo>
                  <a:cubicBezTo>
                    <a:pt x="12864" y="18838"/>
                    <a:pt x="13748" y="18838"/>
                    <a:pt x="14293" y="18271"/>
                  </a:cubicBezTo>
                  <a:lnTo>
                    <a:pt x="15648" y="16863"/>
                  </a:lnTo>
                  <a:lnTo>
                    <a:pt x="14319" y="15483"/>
                  </a:lnTo>
                  <a:lnTo>
                    <a:pt x="13307" y="16534"/>
                  </a:lnTo>
                  <a:cubicBezTo>
                    <a:pt x="13307" y="16534"/>
                    <a:pt x="12294" y="15483"/>
                    <a:pt x="12294" y="15483"/>
                  </a:cubicBezTo>
                  <a:close/>
                  <a:moveTo>
                    <a:pt x="14953" y="18245"/>
                  </a:moveTo>
                  <a:lnTo>
                    <a:pt x="13623" y="19626"/>
                  </a:lnTo>
                  <a:lnTo>
                    <a:pt x="14978" y="21033"/>
                  </a:lnTo>
                  <a:cubicBezTo>
                    <a:pt x="15523" y="21600"/>
                    <a:pt x="16407" y="21600"/>
                    <a:pt x="16952" y="21033"/>
                  </a:cubicBezTo>
                  <a:lnTo>
                    <a:pt x="18307" y="19626"/>
                  </a:lnTo>
                  <a:lnTo>
                    <a:pt x="16978" y="18245"/>
                  </a:lnTo>
                  <a:lnTo>
                    <a:pt x="15965" y="19296"/>
                  </a:lnTo>
                  <a:cubicBezTo>
                    <a:pt x="15965" y="19296"/>
                    <a:pt x="14953" y="18245"/>
                    <a:pt x="14953" y="18245"/>
                  </a:cubicBezTo>
                  <a:close/>
                  <a:moveTo>
                    <a:pt x="20271" y="15483"/>
                  </a:moveTo>
                  <a:lnTo>
                    <a:pt x="21600" y="14101"/>
                  </a:lnTo>
                  <a:lnTo>
                    <a:pt x="20270" y="12720"/>
                  </a:lnTo>
                  <a:lnTo>
                    <a:pt x="18941" y="14101"/>
                  </a:lnTo>
                  <a:cubicBezTo>
                    <a:pt x="18941" y="14101"/>
                    <a:pt x="20271" y="15483"/>
                    <a:pt x="20271" y="15483"/>
                  </a:cubicBezTo>
                  <a:close/>
                  <a:moveTo>
                    <a:pt x="17637" y="18271"/>
                  </a:moveTo>
                  <a:cubicBezTo>
                    <a:pt x="18182" y="18838"/>
                    <a:pt x="19066" y="18838"/>
                    <a:pt x="19612" y="18271"/>
                  </a:cubicBezTo>
                  <a:lnTo>
                    <a:pt x="20966" y="16864"/>
                  </a:lnTo>
                  <a:lnTo>
                    <a:pt x="19636" y="15483"/>
                  </a:lnTo>
                  <a:lnTo>
                    <a:pt x="18624" y="16534"/>
                  </a:lnTo>
                  <a:lnTo>
                    <a:pt x="17611" y="15483"/>
                  </a:lnTo>
                  <a:lnTo>
                    <a:pt x="16282" y="16863"/>
                  </a:lnTo>
                  <a:cubicBezTo>
                    <a:pt x="16282" y="16863"/>
                    <a:pt x="17637" y="18271"/>
                    <a:pt x="17637" y="18271"/>
                  </a:cubicBezTo>
                  <a:close/>
                  <a:moveTo>
                    <a:pt x="17637" y="18271"/>
                  </a:moveTo>
                </a:path>
              </a:pathLst>
            </a:custGeom>
            <a:solidFill>
              <a:schemeClr val="bg1"/>
            </a:solidFill>
            <a:ln>
              <a:noFill/>
            </a:ln>
          </p:spPr>
          <p:txBody>
            <a:bodyPr lIns="0" tIns="0" rIns="0" bIns="0"/>
            <a:lstStyle/>
            <a:p>
              <a:endParaRPr lang="en-US"/>
            </a:p>
          </p:txBody>
        </p:sp>
      </p:grpSp>
    </p:spTree>
    <p:extLst>
      <p:ext uri="{BB962C8B-B14F-4D97-AF65-F5344CB8AC3E}">
        <p14:creationId xmlns:p14="http://schemas.microsoft.com/office/powerpoint/2010/main" val="1704884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7_Title Slide">
    <p:bg>
      <p:bgPr>
        <a:solidFill>
          <a:schemeClr val="accent4"/>
        </a:solidFill>
        <a:effectLst/>
      </p:bgPr>
    </p:bg>
    <p:spTree>
      <p:nvGrpSpPr>
        <p:cNvPr id="1" name=""/>
        <p:cNvGrpSpPr/>
        <p:nvPr/>
      </p:nvGrpSpPr>
      <p:grpSpPr>
        <a:xfrm>
          <a:off x="0" y="0"/>
          <a:ext cx="0" cy="0"/>
          <a:chOff x="0" y="0"/>
          <a:chExt cx="0" cy="0"/>
        </a:xfrm>
      </p:grpSpPr>
      <p:grpSp>
        <p:nvGrpSpPr>
          <p:cNvPr id="5" name="Group 4"/>
          <p:cNvGrpSpPr/>
          <p:nvPr/>
        </p:nvGrpSpPr>
        <p:grpSpPr>
          <a:xfrm>
            <a:off x="200051" y="5632"/>
            <a:ext cx="8575105" cy="6154054"/>
            <a:chOff x="406400" y="100013"/>
            <a:chExt cx="13065125" cy="9367837"/>
          </a:xfrm>
          <a:solidFill>
            <a:schemeClr val="bg1"/>
          </a:solidFill>
        </p:grpSpPr>
        <p:sp>
          <p:nvSpPr>
            <p:cNvPr id="42" name="AutoShape 1"/>
            <p:cNvSpPr>
              <a:spLocks/>
            </p:cNvSpPr>
            <p:nvPr userDrawn="1"/>
          </p:nvSpPr>
          <p:spPr bwMode="auto">
            <a:xfrm>
              <a:off x="13449300" y="100013"/>
              <a:ext cx="22225" cy="695325"/>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4" name="AutoShape 2"/>
            <p:cNvSpPr>
              <a:spLocks/>
            </p:cNvSpPr>
            <p:nvPr userDrawn="1"/>
          </p:nvSpPr>
          <p:spPr bwMode="auto">
            <a:xfrm>
              <a:off x="11976100" y="8712200"/>
              <a:ext cx="22225" cy="75565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 name="AutoShape 3"/>
            <p:cNvSpPr>
              <a:spLocks/>
            </p:cNvSpPr>
            <p:nvPr userDrawn="1"/>
          </p:nvSpPr>
          <p:spPr bwMode="auto">
            <a:xfrm>
              <a:off x="11912600" y="3060700"/>
              <a:ext cx="22225" cy="3578225"/>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6" name="AutoShape 4"/>
            <p:cNvSpPr>
              <a:spLocks/>
            </p:cNvSpPr>
            <p:nvPr userDrawn="1"/>
          </p:nvSpPr>
          <p:spPr bwMode="auto">
            <a:xfrm>
              <a:off x="9080500" y="114300"/>
              <a:ext cx="22225" cy="8128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7" name="AutoShape 5"/>
            <p:cNvSpPr>
              <a:spLocks/>
            </p:cNvSpPr>
            <p:nvPr userDrawn="1"/>
          </p:nvSpPr>
          <p:spPr bwMode="auto">
            <a:xfrm>
              <a:off x="9664700" y="8699500"/>
              <a:ext cx="22225" cy="75565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8" name="AutoShape 6"/>
            <p:cNvSpPr>
              <a:spLocks/>
            </p:cNvSpPr>
            <p:nvPr userDrawn="1"/>
          </p:nvSpPr>
          <p:spPr bwMode="auto">
            <a:xfrm>
              <a:off x="9232900" y="3073400"/>
              <a:ext cx="22225" cy="3578225"/>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9" name="AutoShape 7"/>
            <p:cNvSpPr>
              <a:spLocks/>
            </p:cNvSpPr>
            <p:nvPr userDrawn="1"/>
          </p:nvSpPr>
          <p:spPr bwMode="auto">
            <a:xfrm>
              <a:off x="9664700" y="241300"/>
              <a:ext cx="22225" cy="8128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 name="AutoShape 8"/>
            <p:cNvSpPr>
              <a:spLocks/>
            </p:cNvSpPr>
            <p:nvPr userDrawn="1"/>
          </p:nvSpPr>
          <p:spPr bwMode="auto">
            <a:xfrm>
              <a:off x="7353300" y="8712200"/>
              <a:ext cx="22225" cy="75565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1" name="AutoShape 9"/>
            <p:cNvSpPr>
              <a:spLocks/>
            </p:cNvSpPr>
            <p:nvPr userDrawn="1"/>
          </p:nvSpPr>
          <p:spPr bwMode="auto">
            <a:xfrm>
              <a:off x="7366000" y="3086100"/>
              <a:ext cx="22225" cy="3578225"/>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2" name="AutoShape 10"/>
            <p:cNvSpPr>
              <a:spLocks/>
            </p:cNvSpPr>
            <p:nvPr userDrawn="1"/>
          </p:nvSpPr>
          <p:spPr bwMode="auto">
            <a:xfrm>
              <a:off x="6997700" y="215900"/>
              <a:ext cx="22225" cy="8128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3" name="AutoShape 11"/>
            <p:cNvSpPr>
              <a:spLocks/>
            </p:cNvSpPr>
            <p:nvPr userDrawn="1"/>
          </p:nvSpPr>
          <p:spPr bwMode="auto">
            <a:xfrm>
              <a:off x="4610100" y="8712200"/>
              <a:ext cx="22225" cy="75565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4" name="AutoShape 12"/>
            <p:cNvSpPr>
              <a:spLocks/>
            </p:cNvSpPr>
            <p:nvPr userDrawn="1"/>
          </p:nvSpPr>
          <p:spPr bwMode="auto">
            <a:xfrm>
              <a:off x="5041900" y="2933700"/>
              <a:ext cx="22225" cy="3578225"/>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5" name="AutoShape 13"/>
            <p:cNvSpPr>
              <a:spLocks/>
            </p:cNvSpPr>
            <p:nvPr userDrawn="1"/>
          </p:nvSpPr>
          <p:spPr bwMode="auto">
            <a:xfrm>
              <a:off x="5029200" y="152400"/>
              <a:ext cx="22225" cy="8128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7" name="AutoShape 15"/>
            <p:cNvSpPr>
              <a:spLocks/>
            </p:cNvSpPr>
            <p:nvPr userDrawn="1"/>
          </p:nvSpPr>
          <p:spPr bwMode="auto">
            <a:xfrm>
              <a:off x="2743200" y="3086100"/>
              <a:ext cx="22225" cy="3578225"/>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8" name="AutoShape 16"/>
            <p:cNvSpPr>
              <a:spLocks/>
            </p:cNvSpPr>
            <p:nvPr userDrawn="1"/>
          </p:nvSpPr>
          <p:spPr bwMode="auto">
            <a:xfrm>
              <a:off x="2717800" y="101600"/>
              <a:ext cx="22225" cy="6858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9" name="AutoShape 17"/>
            <p:cNvSpPr>
              <a:spLocks/>
            </p:cNvSpPr>
            <p:nvPr userDrawn="1"/>
          </p:nvSpPr>
          <p:spPr bwMode="auto">
            <a:xfrm>
              <a:off x="406400" y="8394700"/>
              <a:ext cx="22225" cy="75565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60" name="AutoShape 18"/>
            <p:cNvSpPr>
              <a:spLocks/>
            </p:cNvSpPr>
            <p:nvPr userDrawn="1"/>
          </p:nvSpPr>
          <p:spPr bwMode="auto">
            <a:xfrm>
              <a:off x="508000" y="241300"/>
              <a:ext cx="22225" cy="812800"/>
            </a:xfrm>
            <a:custGeom>
              <a:avLst/>
              <a:gdLst/>
              <a:ahLst/>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 name="Title 1"/>
          <p:cNvSpPr>
            <a:spLocks noGrp="1"/>
          </p:cNvSpPr>
          <p:nvPr>
            <p:ph type="ctrTitle" hasCustomPrompt="1"/>
          </p:nvPr>
        </p:nvSpPr>
        <p:spPr>
          <a:xfrm>
            <a:off x="700690" y="878457"/>
            <a:ext cx="5859835" cy="2387600"/>
          </a:xfrm>
        </p:spPr>
        <p:txBody>
          <a:bodyPr lIns="0" tIns="0" rIns="0" bIns="0" anchor="t" anchorCtr="0">
            <a:noAutofit/>
          </a:bodyPr>
          <a:lstStyle>
            <a:lvl1pPr marL="0" indent="0" algn="l">
              <a:lnSpc>
                <a:spcPts val="4989"/>
              </a:lnSpc>
              <a:tabLst>
                <a:tab pos="1193312" algn="l"/>
              </a:tabLst>
              <a:defRPr sz="4600">
                <a:solidFill>
                  <a:schemeClr val="bg1"/>
                </a:solidFill>
              </a:defRPr>
            </a:lvl1pPr>
          </a:lstStyle>
          <a:p>
            <a:r>
              <a:rPr lang="en-US" dirty="0" smtClean="0"/>
              <a:t>Click to edit </a:t>
            </a:r>
            <a:br>
              <a:rPr lang="en-US" dirty="0" smtClean="0"/>
            </a:br>
            <a:r>
              <a:rPr lang="en-US" dirty="0" smtClean="0"/>
              <a:t>	Master </a:t>
            </a:r>
            <a:br>
              <a:rPr lang="en-US" dirty="0" smtClean="0"/>
            </a:br>
            <a:r>
              <a:rPr lang="en-US" dirty="0" smtClean="0"/>
              <a:t>title style</a:t>
            </a:r>
            <a:endParaRPr lang="en-US" dirty="0"/>
          </a:p>
        </p:txBody>
      </p:sp>
      <p:sp>
        <p:nvSpPr>
          <p:cNvPr id="3" name="Subtitle 2"/>
          <p:cNvSpPr>
            <a:spLocks noGrp="1"/>
          </p:cNvSpPr>
          <p:nvPr>
            <p:ph type="subTitle" idx="1"/>
          </p:nvPr>
        </p:nvSpPr>
        <p:spPr>
          <a:xfrm>
            <a:off x="1426999" y="4713317"/>
            <a:ext cx="3040808" cy="1202573"/>
          </a:xfrm>
        </p:spPr>
        <p:txBody>
          <a:bodyPr lIns="0" tIns="0" rIns="0" bIns="0" anchor="t" anchorCtr="0">
            <a:noAutofit/>
          </a:bodyPr>
          <a:lstStyle>
            <a:lvl1pPr marL="0" indent="0" algn="l">
              <a:buNone/>
              <a:defRPr sz="1300">
                <a:solidFill>
                  <a:schemeClr val="bg1"/>
                </a:solidFill>
              </a:defRPr>
            </a:lvl1pPr>
            <a:lvl2pPr marL="342996" indent="0" algn="ctr">
              <a:buNone/>
              <a:defRPr sz="1500"/>
            </a:lvl2pPr>
            <a:lvl3pPr marL="685993" indent="0" algn="ctr">
              <a:buNone/>
              <a:defRPr sz="1400"/>
            </a:lvl3pPr>
            <a:lvl4pPr marL="1028989" indent="0" algn="ctr">
              <a:buNone/>
              <a:defRPr sz="1200"/>
            </a:lvl4pPr>
            <a:lvl5pPr marL="1371985" indent="0" algn="ctr">
              <a:buNone/>
              <a:defRPr sz="1200"/>
            </a:lvl5pPr>
            <a:lvl6pPr marL="1714982" indent="0" algn="ctr">
              <a:buNone/>
              <a:defRPr sz="1200"/>
            </a:lvl6pPr>
            <a:lvl7pPr marL="2057978" indent="0" algn="ctr">
              <a:buNone/>
              <a:defRPr sz="1200"/>
            </a:lvl7pPr>
            <a:lvl8pPr marL="2400974" indent="0" algn="ctr">
              <a:buNone/>
              <a:defRPr sz="1200"/>
            </a:lvl8pPr>
            <a:lvl9pPr marL="2743970" indent="0" algn="ctr">
              <a:buNone/>
              <a:defRPr sz="1200"/>
            </a:lvl9pPr>
          </a:lstStyle>
          <a:p>
            <a:r>
              <a:rPr lang="en-US" smtClean="0"/>
              <a:t>Click to edit Master subtitle style</a:t>
            </a:r>
            <a:endParaRPr lang="en-US" dirty="0"/>
          </a:p>
        </p:txBody>
      </p:sp>
      <p:sp>
        <p:nvSpPr>
          <p:cNvPr id="43" name="Text Placeholder 42"/>
          <p:cNvSpPr>
            <a:spLocks noGrp="1"/>
          </p:cNvSpPr>
          <p:nvPr>
            <p:ph type="body" sz="quarter" idx="10" hasCustomPrompt="1"/>
          </p:nvPr>
        </p:nvSpPr>
        <p:spPr>
          <a:xfrm rot="16200000">
            <a:off x="7739016" y="1784853"/>
            <a:ext cx="1082843" cy="544746"/>
          </a:xfrm>
        </p:spPr>
        <p:txBody>
          <a:bodyPr lIns="0" tIns="0" rIns="0" bIns="0">
            <a:noAutofit/>
          </a:bodyPr>
          <a:lstStyle>
            <a:lvl1pPr marL="0" indent="0">
              <a:lnSpc>
                <a:spcPct val="100000"/>
              </a:lnSpc>
              <a:spcBef>
                <a:spcPts val="0"/>
              </a:spcBef>
              <a:buNone/>
              <a:defRPr sz="700">
                <a:solidFill>
                  <a:schemeClr val="bg1"/>
                </a:solidFill>
              </a:defRPr>
            </a:lvl1pPr>
            <a:lvl2pPr>
              <a:defRPr sz="500">
                <a:solidFill>
                  <a:schemeClr val="bg1"/>
                </a:solidFill>
              </a:defRPr>
            </a:lvl2pPr>
            <a:lvl3pPr>
              <a:defRPr sz="500">
                <a:solidFill>
                  <a:schemeClr val="bg1"/>
                </a:solidFill>
              </a:defRPr>
            </a:lvl3pPr>
            <a:lvl4pPr>
              <a:defRPr sz="500">
                <a:solidFill>
                  <a:schemeClr val="bg1"/>
                </a:solidFill>
              </a:defRPr>
            </a:lvl4pPr>
            <a:lvl5pPr>
              <a:defRPr sz="500">
                <a:solidFill>
                  <a:schemeClr val="bg1"/>
                </a:solidFill>
              </a:defRPr>
            </a:lvl5pPr>
          </a:lstStyle>
          <a:p>
            <a:pPr lvl="0"/>
            <a:r>
              <a:rPr lang="en-US" dirty="0" smtClean="0"/>
              <a:t>Graphics credit goes here</a:t>
            </a:r>
            <a:br>
              <a:rPr lang="en-US" dirty="0" smtClean="0"/>
            </a:br>
            <a:r>
              <a:rPr lang="en-US" dirty="0" smtClean="0"/>
              <a:t>Click to edit</a:t>
            </a:r>
            <a:endParaRPr lang="en-US" dirty="0"/>
          </a:p>
        </p:txBody>
      </p:sp>
      <p:grpSp>
        <p:nvGrpSpPr>
          <p:cNvPr id="36" name="Group 35"/>
          <p:cNvGrpSpPr/>
          <p:nvPr/>
        </p:nvGrpSpPr>
        <p:grpSpPr>
          <a:xfrm>
            <a:off x="7554603" y="4007034"/>
            <a:ext cx="717458" cy="718113"/>
            <a:chOff x="25626365" y="3145536"/>
            <a:chExt cx="7199313" cy="7199313"/>
          </a:xfrm>
        </p:grpSpPr>
        <p:sp>
          <p:nvSpPr>
            <p:cNvPr id="37" name="AutoShape 1"/>
            <p:cNvSpPr>
              <a:spLocks/>
            </p:cNvSpPr>
            <p:nvPr userDrawn="1"/>
          </p:nvSpPr>
          <p:spPr bwMode="auto">
            <a:xfrm>
              <a:off x="25626365" y="3145536"/>
              <a:ext cx="7199313" cy="7199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tx1"/>
            </a:solidFill>
            <a:ln>
              <a:noFill/>
            </a:ln>
          </p:spPr>
          <p:txBody>
            <a:bodyPr lIns="0" tIns="0" rIns="0" bIns="0"/>
            <a:lstStyle/>
            <a:p>
              <a:endParaRPr lang="en-US"/>
            </a:p>
          </p:txBody>
        </p:sp>
        <p:sp>
          <p:nvSpPr>
            <p:cNvPr id="38" name="AutoShape 2"/>
            <p:cNvSpPr>
              <a:spLocks/>
            </p:cNvSpPr>
            <p:nvPr userDrawn="1"/>
          </p:nvSpPr>
          <p:spPr bwMode="auto">
            <a:xfrm>
              <a:off x="26921765" y="4466336"/>
              <a:ext cx="4748213" cy="4540250"/>
            </a:xfrm>
            <a:custGeom>
              <a:avLst/>
              <a:gdLst/>
              <a:ahLst/>
              <a:cxnLst/>
              <a:rect l="0" t="0" r="r" b="b"/>
              <a:pathLst>
                <a:path w="21600" h="21458">
                  <a:moveTo>
                    <a:pt x="16952" y="15509"/>
                  </a:moveTo>
                  <a:lnTo>
                    <a:pt x="21600" y="10680"/>
                  </a:lnTo>
                  <a:lnTo>
                    <a:pt x="20270" y="9299"/>
                  </a:lnTo>
                  <a:lnTo>
                    <a:pt x="15965" y="13772"/>
                  </a:lnTo>
                  <a:lnTo>
                    <a:pt x="14953" y="12721"/>
                  </a:lnTo>
                  <a:lnTo>
                    <a:pt x="13624" y="14101"/>
                  </a:lnTo>
                  <a:lnTo>
                    <a:pt x="14978" y="15509"/>
                  </a:lnTo>
                  <a:cubicBezTo>
                    <a:pt x="15523" y="16075"/>
                    <a:pt x="16407" y="16075"/>
                    <a:pt x="16952" y="15509"/>
                  </a:cubicBezTo>
                  <a:moveTo>
                    <a:pt x="19010" y="6901"/>
                  </a:moveTo>
                  <a:lnTo>
                    <a:pt x="20782" y="5059"/>
                  </a:lnTo>
                  <a:lnTo>
                    <a:pt x="19010" y="3217"/>
                  </a:lnTo>
                  <a:lnTo>
                    <a:pt x="18177" y="4082"/>
                  </a:lnTo>
                  <a:lnTo>
                    <a:pt x="13753" y="4082"/>
                  </a:lnTo>
                  <a:lnTo>
                    <a:pt x="12920" y="3217"/>
                  </a:lnTo>
                  <a:lnTo>
                    <a:pt x="11148" y="5059"/>
                  </a:lnTo>
                  <a:lnTo>
                    <a:pt x="12920" y="6901"/>
                  </a:lnTo>
                  <a:lnTo>
                    <a:pt x="13753" y="6036"/>
                  </a:lnTo>
                  <a:lnTo>
                    <a:pt x="15025" y="6036"/>
                  </a:lnTo>
                  <a:lnTo>
                    <a:pt x="15025" y="8650"/>
                  </a:lnTo>
                  <a:cubicBezTo>
                    <a:pt x="15602" y="8295"/>
                    <a:pt x="16328" y="8294"/>
                    <a:pt x="16905" y="8650"/>
                  </a:cubicBezTo>
                  <a:lnTo>
                    <a:pt x="16905" y="6036"/>
                  </a:lnTo>
                  <a:lnTo>
                    <a:pt x="18177" y="6036"/>
                  </a:lnTo>
                  <a:cubicBezTo>
                    <a:pt x="18177" y="6036"/>
                    <a:pt x="19010" y="6901"/>
                    <a:pt x="19010" y="6901"/>
                  </a:cubicBezTo>
                  <a:close/>
                  <a:moveTo>
                    <a:pt x="15965" y="3684"/>
                  </a:moveTo>
                  <a:lnTo>
                    <a:pt x="17738" y="1843"/>
                  </a:lnTo>
                  <a:lnTo>
                    <a:pt x="15965" y="0"/>
                  </a:lnTo>
                  <a:lnTo>
                    <a:pt x="14192" y="1843"/>
                  </a:lnTo>
                  <a:cubicBezTo>
                    <a:pt x="14192" y="1843"/>
                    <a:pt x="15965" y="3684"/>
                    <a:pt x="15965" y="3684"/>
                  </a:cubicBezTo>
                  <a:close/>
                  <a:moveTo>
                    <a:pt x="11660" y="9299"/>
                  </a:moveTo>
                  <a:lnTo>
                    <a:pt x="10331" y="10680"/>
                  </a:lnTo>
                  <a:lnTo>
                    <a:pt x="11660" y="12061"/>
                  </a:lnTo>
                  <a:lnTo>
                    <a:pt x="12989" y="10680"/>
                  </a:lnTo>
                  <a:cubicBezTo>
                    <a:pt x="12989" y="10680"/>
                    <a:pt x="11660" y="9299"/>
                    <a:pt x="11660" y="9299"/>
                  </a:cubicBezTo>
                  <a:close/>
                  <a:moveTo>
                    <a:pt x="8282" y="17567"/>
                  </a:moveTo>
                  <a:cubicBezTo>
                    <a:pt x="8282" y="15877"/>
                    <a:pt x="7291" y="14733"/>
                    <a:pt x="5701" y="14733"/>
                  </a:cubicBezTo>
                  <a:lnTo>
                    <a:pt x="122" y="14733"/>
                  </a:lnTo>
                  <a:lnTo>
                    <a:pt x="122" y="16550"/>
                  </a:lnTo>
                  <a:lnTo>
                    <a:pt x="5676" y="16550"/>
                  </a:lnTo>
                  <a:cubicBezTo>
                    <a:pt x="6324" y="16550"/>
                    <a:pt x="6728" y="16944"/>
                    <a:pt x="6728" y="17567"/>
                  </a:cubicBezTo>
                  <a:cubicBezTo>
                    <a:pt x="6728" y="18202"/>
                    <a:pt x="6324" y="18583"/>
                    <a:pt x="5676" y="18583"/>
                  </a:cubicBezTo>
                  <a:lnTo>
                    <a:pt x="122" y="18583"/>
                  </a:lnTo>
                  <a:lnTo>
                    <a:pt x="122" y="20401"/>
                  </a:lnTo>
                  <a:lnTo>
                    <a:pt x="5701" y="20401"/>
                  </a:lnTo>
                  <a:cubicBezTo>
                    <a:pt x="7291" y="20401"/>
                    <a:pt x="8282" y="19257"/>
                    <a:pt x="8282" y="17567"/>
                  </a:cubicBezTo>
                  <a:moveTo>
                    <a:pt x="8282" y="3811"/>
                  </a:moveTo>
                  <a:cubicBezTo>
                    <a:pt x="8282" y="2032"/>
                    <a:pt x="7242" y="1015"/>
                    <a:pt x="5762" y="1015"/>
                  </a:cubicBezTo>
                  <a:cubicBezTo>
                    <a:pt x="4282" y="1015"/>
                    <a:pt x="3768" y="2006"/>
                    <a:pt x="3389" y="3049"/>
                  </a:cubicBezTo>
                  <a:lnTo>
                    <a:pt x="3009" y="4091"/>
                  </a:lnTo>
                  <a:cubicBezTo>
                    <a:pt x="2801" y="4663"/>
                    <a:pt x="2447" y="4764"/>
                    <a:pt x="2214" y="4764"/>
                  </a:cubicBezTo>
                  <a:cubicBezTo>
                    <a:pt x="1774" y="4764"/>
                    <a:pt x="1443" y="4434"/>
                    <a:pt x="1443" y="3849"/>
                  </a:cubicBezTo>
                  <a:cubicBezTo>
                    <a:pt x="1443" y="3277"/>
                    <a:pt x="1811" y="2896"/>
                    <a:pt x="2385" y="2896"/>
                  </a:cubicBezTo>
                  <a:lnTo>
                    <a:pt x="2606" y="2896"/>
                  </a:lnTo>
                  <a:lnTo>
                    <a:pt x="2606" y="1193"/>
                  </a:lnTo>
                  <a:lnTo>
                    <a:pt x="2422" y="1193"/>
                  </a:lnTo>
                  <a:cubicBezTo>
                    <a:pt x="930" y="1193"/>
                    <a:pt x="0" y="2261"/>
                    <a:pt x="0" y="3849"/>
                  </a:cubicBezTo>
                  <a:cubicBezTo>
                    <a:pt x="0" y="5514"/>
                    <a:pt x="1101" y="6480"/>
                    <a:pt x="2324" y="6480"/>
                  </a:cubicBezTo>
                  <a:cubicBezTo>
                    <a:pt x="3499" y="6480"/>
                    <a:pt x="4196" y="5845"/>
                    <a:pt x="4636" y="4637"/>
                  </a:cubicBezTo>
                  <a:lnTo>
                    <a:pt x="5065" y="3468"/>
                  </a:lnTo>
                  <a:cubicBezTo>
                    <a:pt x="5260" y="2947"/>
                    <a:pt x="5529" y="2743"/>
                    <a:pt x="5933" y="2743"/>
                  </a:cubicBezTo>
                  <a:cubicBezTo>
                    <a:pt x="6496" y="2743"/>
                    <a:pt x="6826" y="3125"/>
                    <a:pt x="6826" y="3811"/>
                  </a:cubicBezTo>
                  <a:cubicBezTo>
                    <a:pt x="6826" y="4497"/>
                    <a:pt x="6520" y="4917"/>
                    <a:pt x="5872" y="4917"/>
                  </a:cubicBezTo>
                  <a:lnTo>
                    <a:pt x="5578" y="4917"/>
                  </a:lnTo>
                  <a:lnTo>
                    <a:pt x="5578" y="6633"/>
                  </a:lnTo>
                  <a:lnTo>
                    <a:pt x="5860" y="6633"/>
                  </a:lnTo>
                  <a:cubicBezTo>
                    <a:pt x="7352" y="6633"/>
                    <a:pt x="8282" y="5438"/>
                    <a:pt x="8282" y="3811"/>
                  </a:cubicBezTo>
                  <a:moveTo>
                    <a:pt x="1676" y="7753"/>
                  </a:moveTo>
                  <a:lnTo>
                    <a:pt x="122" y="7753"/>
                  </a:lnTo>
                  <a:lnTo>
                    <a:pt x="122" y="13129"/>
                  </a:lnTo>
                  <a:lnTo>
                    <a:pt x="1676" y="13129"/>
                  </a:lnTo>
                  <a:lnTo>
                    <a:pt x="1676" y="11350"/>
                  </a:lnTo>
                  <a:lnTo>
                    <a:pt x="8159" y="11350"/>
                  </a:lnTo>
                  <a:lnTo>
                    <a:pt x="8159" y="9533"/>
                  </a:lnTo>
                  <a:lnTo>
                    <a:pt x="1676" y="9533"/>
                  </a:lnTo>
                  <a:cubicBezTo>
                    <a:pt x="1676" y="9533"/>
                    <a:pt x="1676" y="7753"/>
                    <a:pt x="1676" y="7753"/>
                  </a:cubicBezTo>
                  <a:close/>
                  <a:moveTo>
                    <a:pt x="14978" y="9273"/>
                  </a:moveTo>
                  <a:lnTo>
                    <a:pt x="10331" y="14101"/>
                  </a:lnTo>
                  <a:lnTo>
                    <a:pt x="11660" y="15483"/>
                  </a:lnTo>
                  <a:lnTo>
                    <a:pt x="15965" y="11009"/>
                  </a:lnTo>
                  <a:lnTo>
                    <a:pt x="16978" y="12061"/>
                  </a:lnTo>
                  <a:lnTo>
                    <a:pt x="18307" y="10680"/>
                  </a:lnTo>
                  <a:lnTo>
                    <a:pt x="16952" y="9273"/>
                  </a:lnTo>
                  <a:cubicBezTo>
                    <a:pt x="16407" y="8707"/>
                    <a:pt x="15523" y="8707"/>
                    <a:pt x="14978" y="9273"/>
                  </a:cubicBezTo>
                  <a:moveTo>
                    <a:pt x="12294" y="15483"/>
                  </a:moveTo>
                  <a:lnTo>
                    <a:pt x="10964" y="16864"/>
                  </a:lnTo>
                  <a:lnTo>
                    <a:pt x="12319" y="18271"/>
                  </a:lnTo>
                  <a:cubicBezTo>
                    <a:pt x="12864" y="18838"/>
                    <a:pt x="13748" y="18838"/>
                    <a:pt x="14293" y="18271"/>
                  </a:cubicBezTo>
                  <a:lnTo>
                    <a:pt x="15648" y="16863"/>
                  </a:lnTo>
                  <a:lnTo>
                    <a:pt x="14319" y="15483"/>
                  </a:lnTo>
                  <a:lnTo>
                    <a:pt x="13307" y="16534"/>
                  </a:lnTo>
                  <a:cubicBezTo>
                    <a:pt x="13307" y="16534"/>
                    <a:pt x="12294" y="15483"/>
                    <a:pt x="12294" y="15483"/>
                  </a:cubicBezTo>
                  <a:close/>
                  <a:moveTo>
                    <a:pt x="14953" y="18245"/>
                  </a:moveTo>
                  <a:lnTo>
                    <a:pt x="13623" y="19626"/>
                  </a:lnTo>
                  <a:lnTo>
                    <a:pt x="14978" y="21033"/>
                  </a:lnTo>
                  <a:cubicBezTo>
                    <a:pt x="15523" y="21600"/>
                    <a:pt x="16407" y="21600"/>
                    <a:pt x="16952" y="21033"/>
                  </a:cubicBezTo>
                  <a:lnTo>
                    <a:pt x="18307" y="19626"/>
                  </a:lnTo>
                  <a:lnTo>
                    <a:pt x="16978" y="18245"/>
                  </a:lnTo>
                  <a:lnTo>
                    <a:pt x="15965" y="19296"/>
                  </a:lnTo>
                  <a:cubicBezTo>
                    <a:pt x="15965" y="19296"/>
                    <a:pt x="14953" y="18245"/>
                    <a:pt x="14953" y="18245"/>
                  </a:cubicBezTo>
                  <a:close/>
                  <a:moveTo>
                    <a:pt x="20271" y="15483"/>
                  </a:moveTo>
                  <a:lnTo>
                    <a:pt x="21600" y="14101"/>
                  </a:lnTo>
                  <a:lnTo>
                    <a:pt x="20270" y="12720"/>
                  </a:lnTo>
                  <a:lnTo>
                    <a:pt x="18941" y="14101"/>
                  </a:lnTo>
                  <a:cubicBezTo>
                    <a:pt x="18941" y="14101"/>
                    <a:pt x="20271" y="15483"/>
                    <a:pt x="20271" y="15483"/>
                  </a:cubicBezTo>
                  <a:close/>
                  <a:moveTo>
                    <a:pt x="17637" y="18271"/>
                  </a:moveTo>
                  <a:cubicBezTo>
                    <a:pt x="18182" y="18838"/>
                    <a:pt x="19066" y="18838"/>
                    <a:pt x="19612" y="18271"/>
                  </a:cubicBezTo>
                  <a:lnTo>
                    <a:pt x="20966" y="16864"/>
                  </a:lnTo>
                  <a:lnTo>
                    <a:pt x="19636" y="15483"/>
                  </a:lnTo>
                  <a:lnTo>
                    <a:pt x="18624" y="16534"/>
                  </a:lnTo>
                  <a:lnTo>
                    <a:pt x="17611" y="15483"/>
                  </a:lnTo>
                  <a:lnTo>
                    <a:pt x="16282" y="16863"/>
                  </a:lnTo>
                  <a:cubicBezTo>
                    <a:pt x="16282" y="16863"/>
                    <a:pt x="17637" y="18271"/>
                    <a:pt x="17637" y="18271"/>
                  </a:cubicBezTo>
                  <a:close/>
                  <a:moveTo>
                    <a:pt x="17637" y="18271"/>
                  </a:moveTo>
                </a:path>
              </a:pathLst>
            </a:custGeom>
            <a:solidFill>
              <a:schemeClr val="bg1"/>
            </a:solidFill>
            <a:ln>
              <a:noFill/>
            </a:ln>
          </p:spPr>
          <p:txBody>
            <a:bodyPr lIns="0" tIns="0" rIns="0" bIns="0"/>
            <a:lstStyle/>
            <a:p>
              <a:endParaRPr lang="en-US"/>
            </a:p>
          </p:txBody>
        </p:sp>
      </p:grpSp>
    </p:spTree>
    <p:extLst>
      <p:ext uri="{BB962C8B-B14F-4D97-AF65-F5344CB8AC3E}">
        <p14:creationId xmlns:p14="http://schemas.microsoft.com/office/powerpoint/2010/main" val="127439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3_Title Slide">
    <p:bg>
      <p:bgPr>
        <a:solidFill>
          <a:schemeClr val="accent4"/>
        </a:solidFill>
        <a:effectLst/>
      </p:bgPr>
    </p:bg>
    <p:spTree>
      <p:nvGrpSpPr>
        <p:cNvPr id="1" name=""/>
        <p:cNvGrpSpPr/>
        <p:nvPr/>
      </p:nvGrpSpPr>
      <p:grpSpPr>
        <a:xfrm>
          <a:off x="0" y="0"/>
          <a:ext cx="0" cy="0"/>
          <a:chOff x="0" y="0"/>
          <a:chExt cx="0" cy="0"/>
        </a:xfrm>
      </p:grpSpPr>
      <p:grpSp>
        <p:nvGrpSpPr>
          <p:cNvPr id="5" name="Group 4"/>
          <p:cNvGrpSpPr/>
          <p:nvPr/>
        </p:nvGrpSpPr>
        <p:grpSpPr>
          <a:xfrm>
            <a:off x="3882657" y="626"/>
            <a:ext cx="5268011" cy="6851743"/>
            <a:chOff x="6007100" y="112713"/>
            <a:chExt cx="8026400" cy="10429875"/>
          </a:xfrm>
        </p:grpSpPr>
        <p:sp>
          <p:nvSpPr>
            <p:cNvPr id="25" name="AutoShape 1"/>
            <p:cNvSpPr>
              <a:spLocks/>
            </p:cNvSpPr>
            <p:nvPr userDrawn="1"/>
          </p:nvSpPr>
          <p:spPr bwMode="auto">
            <a:xfrm>
              <a:off x="8115300" y="6972300"/>
              <a:ext cx="573088" cy="573088"/>
            </a:xfrm>
            <a:custGeom>
              <a:avLst/>
              <a:gdLst/>
              <a:ahLst/>
              <a:cxnLst/>
              <a:rect l="0" t="0" r="r" b="b"/>
              <a:pathLst>
                <a:path w="21600" h="2160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 name="AutoShape 2"/>
            <p:cNvSpPr>
              <a:spLocks/>
            </p:cNvSpPr>
            <p:nvPr userDrawn="1"/>
          </p:nvSpPr>
          <p:spPr bwMode="auto">
            <a:xfrm>
              <a:off x="10439400" y="3213100"/>
              <a:ext cx="557213" cy="557213"/>
            </a:xfrm>
            <a:custGeom>
              <a:avLst/>
              <a:gdLst/>
              <a:ahLst/>
              <a:cxnLst/>
              <a:rect l="0" t="0" r="r" b="b"/>
              <a:pathLst>
                <a:path w="21600" h="2160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 name="AutoShape 3"/>
            <p:cNvSpPr>
              <a:spLocks/>
            </p:cNvSpPr>
            <p:nvPr userDrawn="1"/>
          </p:nvSpPr>
          <p:spPr bwMode="auto">
            <a:xfrm>
              <a:off x="10515600" y="7239000"/>
              <a:ext cx="1052513" cy="1052513"/>
            </a:xfrm>
            <a:custGeom>
              <a:avLst/>
              <a:gdLst/>
              <a:ahLst/>
              <a:cxnLst/>
              <a:rect l="0" t="0" r="r" b="b"/>
              <a:pathLst>
                <a:path w="21600" h="2160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 name="AutoShape 4"/>
            <p:cNvSpPr>
              <a:spLocks/>
            </p:cNvSpPr>
            <p:nvPr userDrawn="1"/>
          </p:nvSpPr>
          <p:spPr bwMode="auto">
            <a:xfrm>
              <a:off x="9093200" y="1104900"/>
              <a:ext cx="195263" cy="195263"/>
            </a:xfrm>
            <a:custGeom>
              <a:avLst/>
              <a:gdLst/>
              <a:ahLst/>
              <a:cxnLst/>
              <a:rect l="0" t="0" r="r" b="b"/>
              <a:pathLst>
                <a:path w="21600" h="21600">
                  <a:moveTo>
                    <a:pt x="21600" y="10800"/>
                  </a:moveTo>
                  <a:cubicBezTo>
                    <a:pt x="21600" y="16764"/>
                    <a:pt x="16764" y="21600"/>
                    <a:pt x="10800" y="21600"/>
                  </a:cubicBezTo>
                  <a:cubicBezTo>
                    <a:pt x="4835" y="21600"/>
                    <a:pt x="0" y="16764"/>
                    <a:pt x="0" y="10800"/>
                  </a:cubicBezTo>
                  <a:cubicBezTo>
                    <a:pt x="0" y="4836"/>
                    <a:pt x="4835" y="0"/>
                    <a:pt x="10800" y="0"/>
                  </a:cubicBezTo>
                  <a:cubicBezTo>
                    <a:pt x="16764" y="0"/>
                    <a:pt x="21600" y="4836"/>
                    <a:pt x="21600" y="10800"/>
                  </a:cubicBez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 name="AutoShape 5"/>
            <p:cNvSpPr>
              <a:spLocks/>
            </p:cNvSpPr>
            <p:nvPr userDrawn="1"/>
          </p:nvSpPr>
          <p:spPr bwMode="auto">
            <a:xfrm>
              <a:off x="6210300" y="2743200"/>
              <a:ext cx="606425" cy="606425"/>
            </a:xfrm>
            <a:custGeom>
              <a:avLst/>
              <a:gdLst/>
              <a:ahLst/>
              <a:cxnLst/>
              <a:rect l="0" t="0" r="r" b="b"/>
              <a:pathLst>
                <a:path w="21600" h="2160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 name="AutoShape 6"/>
            <p:cNvSpPr>
              <a:spLocks/>
            </p:cNvSpPr>
            <p:nvPr userDrawn="1"/>
          </p:nvSpPr>
          <p:spPr bwMode="auto">
            <a:xfrm>
              <a:off x="9220200" y="2628900"/>
              <a:ext cx="1052513" cy="1052513"/>
            </a:xfrm>
            <a:custGeom>
              <a:avLst/>
              <a:gdLst/>
              <a:ahLst/>
              <a:cxnLst/>
              <a:rect l="0" t="0" r="r" b="b"/>
              <a:pathLst>
                <a:path w="21600" h="2160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 name="AutoShape 7"/>
            <p:cNvSpPr>
              <a:spLocks/>
            </p:cNvSpPr>
            <p:nvPr userDrawn="1"/>
          </p:nvSpPr>
          <p:spPr bwMode="auto">
            <a:xfrm>
              <a:off x="10261600" y="4889500"/>
              <a:ext cx="193675" cy="193675"/>
            </a:xfrm>
            <a:custGeom>
              <a:avLst/>
              <a:gdLst/>
              <a:ahLst/>
              <a:cxnLst/>
              <a:rect l="0" t="0" r="r" b="b"/>
              <a:pathLst>
                <a:path w="21600" h="21600">
                  <a:moveTo>
                    <a:pt x="21600" y="10801"/>
                  </a:moveTo>
                  <a:cubicBezTo>
                    <a:pt x="21600" y="16766"/>
                    <a:pt x="16764" y="21600"/>
                    <a:pt x="10801" y="21600"/>
                  </a:cubicBezTo>
                  <a:cubicBezTo>
                    <a:pt x="4836" y="21600"/>
                    <a:pt x="0" y="16766"/>
                    <a:pt x="0" y="10801"/>
                  </a:cubicBezTo>
                  <a:cubicBezTo>
                    <a:pt x="0" y="4836"/>
                    <a:pt x="4836" y="0"/>
                    <a:pt x="10801" y="0"/>
                  </a:cubicBezTo>
                  <a:cubicBezTo>
                    <a:pt x="16764" y="0"/>
                    <a:pt x="21600" y="4836"/>
                    <a:pt x="21600" y="10801"/>
                  </a:cubicBez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 name="AutoShape 8"/>
            <p:cNvSpPr>
              <a:spLocks/>
            </p:cNvSpPr>
            <p:nvPr userDrawn="1"/>
          </p:nvSpPr>
          <p:spPr bwMode="auto">
            <a:xfrm>
              <a:off x="6007100" y="9385300"/>
              <a:ext cx="400050" cy="400050"/>
            </a:xfrm>
            <a:custGeom>
              <a:avLst/>
              <a:gdLst/>
              <a:ahLst/>
              <a:cxnLst/>
              <a:rect l="0" t="0" r="r" b="b"/>
              <a:pathLst>
                <a:path w="21600" h="2160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 name="AutoShape 9"/>
            <p:cNvSpPr>
              <a:spLocks/>
            </p:cNvSpPr>
            <p:nvPr userDrawn="1"/>
          </p:nvSpPr>
          <p:spPr bwMode="auto">
            <a:xfrm>
              <a:off x="8521700" y="5461000"/>
              <a:ext cx="349250" cy="349250"/>
            </a:xfrm>
            <a:custGeom>
              <a:avLst/>
              <a:gdLst/>
              <a:ahLst/>
              <a:cxnLst/>
              <a:rect l="0" t="0" r="r" b="b"/>
              <a:pathLst>
                <a:path w="21600" h="2160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4" name="AutoShape 10"/>
            <p:cNvSpPr>
              <a:spLocks/>
            </p:cNvSpPr>
            <p:nvPr userDrawn="1"/>
          </p:nvSpPr>
          <p:spPr bwMode="auto">
            <a:xfrm>
              <a:off x="9461500" y="7734300"/>
              <a:ext cx="195263" cy="195263"/>
            </a:xfrm>
            <a:custGeom>
              <a:avLst/>
              <a:gdLst/>
              <a:ahLst/>
              <a:cxnLst/>
              <a:rect l="0" t="0" r="r" b="b"/>
              <a:pathLst>
                <a:path w="21600" h="21600">
                  <a:moveTo>
                    <a:pt x="21600" y="10800"/>
                  </a:moveTo>
                  <a:cubicBezTo>
                    <a:pt x="21600" y="16764"/>
                    <a:pt x="16764" y="21600"/>
                    <a:pt x="10800" y="21600"/>
                  </a:cubicBezTo>
                  <a:cubicBezTo>
                    <a:pt x="4835" y="21600"/>
                    <a:pt x="0" y="16764"/>
                    <a:pt x="0" y="10800"/>
                  </a:cubicBezTo>
                  <a:cubicBezTo>
                    <a:pt x="0" y="4836"/>
                    <a:pt x="4835" y="0"/>
                    <a:pt x="10800" y="0"/>
                  </a:cubicBezTo>
                  <a:cubicBezTo>
                    <a:pt x="16764" y="0"/>
                    <a:pt x="21600" y="4836"/>
                    <a:pt x="21600" y="10800"/>
                  </a:cubicBez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 name="AutoShape 11"/>
            <p:cNvSpPr>
              <a:spLocks/>
            </p:cNvSpPr>
            <p:nvPr userDrawn="1"/>
          </p:nvSpPr>
          <p:spPr bwMode="auto">
            <a:xfrm>
              <a:off x="6858000" y="7543800"/>
              <a:ext cx="573088" cy="573088"/>
            </a:xfrm>
            <a:custGeom>
              <a:avLst/>
              <a:gdLst/>
              <a:ahLst/>
              <a:cxnLst/>
              <a:rect l="0" t="0" r="r" b="b"/>
              <a:pathLst>
                <a:path w="21600" h="2160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6" name="AutoShape 12"/>
            <p:cNvSpPr>
              <a:spLocks/>
            </p:cNvSpPr>
            <p:nvPr userDrawn="1"/>
          </p:nvSpPr>
          <p:spPr bwMode="auto">
            <a:xfrm>
              <a:off x="8496300" y="10363200"/>
              <a:ext cx="554038" cy="179388"/>
            </a:xfrm>
            <a:custGeom>
              <a:avLst/>
              <a:gdLst/>
              <a:ahLst/>
              <a:cxnLst/>
              <a:rect l="0" t="0" r="r" b="b"/>
              <a:pathLst>
                <a:path w="21600" h="21600">
                  <a:moveTo>
                    <a:pt x="21600" y="21600"/>
                  </a:moveTo>
                  <a:cubicBezTo>
                    <a:pt x="19768" y="8880"/>
                    <a:pt x="15623" y="0"/>
                    <a:pt x="10800" y="0"/>
                  </a:cubicBezTo>
                  <a:cubicBezTo>
                    <a:pt x="5977" y="0"/>
                    <a:pt x="1832" y="8880"/>
                    <a:pt x="0" y="21600"/>
                  </a:cubicBezTo>
                  <a:cubicBezTo>
                    <a:pt x="0" y="21600"/>
                    <a:pt x="21600" y="21600"/>
                    <a:pt x="21600" y="21600"/>
                  </a:cubicBezTo>
                  <a:close/>
                  <a:moveTo>
                    <a:pt x="21600" y="2160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7" name="AutoShape 13"/>
            <p:cNvSpPr>
              <a:spLocks/>
            </p:cNvSpPr>
            <p:nvPr userDrawn="1"/>
          </p:nvSpPr>
          <p:spPr bwMode="auto">
            <a:xfrm>
              <a:off x="13627100" y="8267700"/>
              <a:ext cx="406400" cy="557213"/>
            </a:xfrm>
            <a:custGeom>
              <a:avLst/>
              <a:gdLst/>
              <a:ahLst/>
              <a:cxnLst/>
              <a:rect l="0" t="0" r="r" b="b"/>
              <a:pathLst>
                <a:path w="21600" h="21600">
                  <a:moveTo>
                    <a:pt x="21600" y="1215"/>
                  </a:moveTo>
                  <a:cubicBezTo>
                    <a:pt x="19561" y="440"/>
                    <a:pt x="17245" y="0"/>
                    <a:pt x="14788" y="0"/>
                  </a:cubicBezTo>
                  <a:cubicBezTo>
                    <a:pt x="6621" y="0"/>
                    <a:pt x="0" y="4835"/>
                    <a:pt x="0" y="10800"/>
                  </a:cubicBezTo>
                  <a:cubicBezTo>
                    <a:pt x="0" y="16765"/>
                    <a:pt x="6621" y="21600"/>
                    <a:pt x="14788" y="21600"/>
                  </a:cubicBezTo>
                  <a:cubicBezTo>
                    <a:pt x="17245" y="21600"/>
                    <a:pt x="19561" y="21160"/>
                    <a:pt x="21600" y="20385"/>
                  </a:cubicBezTo>
                  <a:cubicBezTo>
                    <a:pt x="21600" y="20385"/>
                    <a:pt x="21600" y="1215"/>
                    <a:pt x="21600" y="1215"/>
                  </a:cubicBezTo>
                  <a:close/>
                  <a:moveTo>
                    <a:pt x="21600" y="1215"/>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8" name="AutoShape 14"/>
            <p:cNvSpPr>
              <a:spLocks/>
            </p:cNvSpPr>
            <p:nvPr userDrawn="1"/>
          </p:nvSpPr>
          <p:spPr bwMode="auto">
            <a:xfrm>
              <a:off x="8724900" y="114300"/>
              <a:ext cx="573088" cy="417513"/>
            </a:xfrm>
            <a:custGeom>
              <a:avLst/>
              <a:gdLst/>
              <a:ahLst/>
              <a:cxnLst/>
              <a:rect l="0" t="0" r="r" b="b"/>
              <a:pathLst>
                <a:path w="21600" h="21600">
                  <a:moveTo>
                    <a:pt x="1176" y="0"/>
                  </a:moveTo>
                  <a:cubicBezTo>
                    <a:pt x="426" y="2023"/>
                    <a:pt x="0" y="4313"/>
                    <a:pt x="0" y="6740"/>
                  </a:cubicBezTo>
                  <a:cubicBezTo>
                    <a:pt x="0" y="14947"/>
                    <a:pt x="4835" y="21600"/>
                    <a:pt x="10800" y="21600"/>
                  </a:cubicBezTo>
                  <a:cubicBezTo>
                    <a:pt x="16765" y="21600"/>
                    <a:pt x="21600" y="14947"/>
                    <a:pt x="21600" y="6740"/>
                  </a:cubicBezTo>
                  <a:cubicBezTo>
                    <a:pt x="21600" y="4313"/>
                    <a:pt x="21174" y="2023"/>
                    <a:pt x="20424" y="0"/>
                  </a:cubicBezTo>
                  <a:cubicBezTo>
                    <a:pt x="20424" y="0"/>
                    <a:pt x="1176" y="0"/>
                    <a:pt x="1176" y="0"/>
                  </a:cubicBezTo>
                  <a:close/>
                  <a:moveTo>
                    <a:pt x="1176" y="0"/>
                  </a:moveTo>
                </a:path>
              </a:pathLst>
            </a:cu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2" name="AutoShape 15"/>
            <p:cNvSpPr>
              <a:spLocks/>
            </p:cNvSpPr>
            <p:nvPr userDrawn="1"/>
          </p:nvSpPr>
          <p:spPr bwMode="auto">
            <a:xfrm>
              <a:off x="7708900" y="112713"/>
              <a:ext cx="349250" cy="207962"/>
            </a:xfrm>
            <a:custGeom>
              <a:avLst/>
              <a:gdLst/>
              <a:ahLst/>
              <a:cxnLst/>
              <a:rect l="0" t="0" r="r" b="b"/>
              <a:pathLst>
                <a:path w="21600" h="21600">
                  <a:moveTo>
                    <a:pt x="194" y="0"/>
                  </a:moveTo>
                  <a:cubicBezTo>
                    <a:pt x="71" y="1100"/>
                    <a:pt x="0" y="2230"/>
                    <a:pt x="0" y="3390"/>
                  </a:cubicBezTo>
                  <a:cubicBezTo>
                    <a:pt x="0" y="13448"/>
                    <a:pt x="4835" y="21600"/>
                    <a:pt x="10800" y="21600"/>
                  </a:cubicBezTo>
                  <a:cubicBezTo>
                    <a:pt x="16765" y="21600"/>
                    <a:pt x="21600" y="13448"/>
                    <a:pt x="21600" y="3390"/>
                  </a:cubicBezTo>
                  <a:cubicBezTo>
                    <a:pt x="21600" y="2230"/>
                    <a:pt x="21529" y="1100"/>
                    <a:pt x="21406" y="0"/>
                  </a:cubicBezTo>
                  <a:cubicBezTo>
                    <a:pt x="21406" y="0"/>
                    <a:pt x="194" y="0"/>
                    <a:pt x="194" y="0"/>
                  </a:cubicBezTo>
                  <a:close/>
                  <a:moveTo>
                    <a:pt x="194"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 name="Title 1"/>
          <p:cNvSpPr>
            <a:spLocks noGrp="1"/>
          </p:cNvSpPr>
          <p:nvPr>
            <p:ph type="ctrTitle" hasCustomPrompt="1"/>
          </p:nvPr>
        </p:nvSpPr>
        <p:spPr>
          <a:xfrm>
            <a:off x="886695" y="3240789"/>
            <a:ext cx="5859835" cy="1905214"/>
          </a:xfrm>
        </p:spPr>
        <p:txBody>
          <a:bodyPr lIns="0" tIns="0" rIns="0" bIns="0" anchor="t" anchorCtr="0">
            <a:noAutofit/>
          </a:bodyPr>
          <a:lstStyle>
            <a:lvl1pPr marL="0" indent="0" algn="l">
              <a:lnSpc>
                <a:spcPts val="4989"/>
              </a:lnSpc>
              <a:tabLst>
                <a:tab pos="812911" algn="l"/>
              </a:tabLst>
              <a:defRPr sz="4600">
                <a:solidFill>
                  <a:schemeClr val="bg1"/>
                </a:solidFill>
              </a:defRPr>
            </a:lvl1pPr>
          </a:lstStyle>
          <a:p>
            <a:r>
              <a:rPr lang="en-US" dirty="0" smtClean="0"/>
              <a:t>Click to edit </a:t>
            </a:r>
            <a:br>
              <a:rPr lang="en-US" dirty="0" smtClean="0"/>
            </a:br>
            <a:r>
              <a:rPr lang="en-US" dirty="0" smtClean="0"/>
              <a:t>	Master </a:t>
            </a:r>
            <a:br>
              <a:rPr lang="en-US" dirty="0" smtClean="0"/>
            </a:br>
            <a:r>
              <a:rPr lang="en-US" dirty="0" smtClean="0"/>
              <a:t>title style</a:t>
            </a:r>
            <a:endParaRPr lang="en-US" dirty="0"/>
          </a:p>
        </p:txBody>
      </p:sp>
      <p:sp>
        <p:nvSpPr>
          <p:cNvPr id="3" name="Subtitle 2"/>
          <p:cNvSpPr>
            <a:spLocks noGrp="1"/>
          </p:cNvSpPr>
          <p:nvPr>
            <p:ph type="subTitle" idx="1"/>
          </p:nvPr>
        </p:nvSpPr>
        <p:spPr>
          <a:xfrm>
            <a:off x="594357" y="5191221"/>
            <a:ext cx="2568160" cy="865150"/>
          </a:xfrm>
        </p:spPr>
        <p:txBody>
          <a:bodyPr lIns="0" tIns="0" rIns="0" bIns="0" anchor="t" anchorCtr="0">
            <a:noAutofit/>
          </a:bodyPr>
          <a:lstStyle>
            <a:lvl1pPr marL="0" indent="0" algn="l">
              <a:buNone/>
              <a:defRPr sz="1300">
                <a:solidFill>
                  <a:schemeClr val="bg1"/>
                </a:solidFill>
              </a:defRPr>
            </a:lvl1pPr>
            <a:lvl2pPr marL="342996" indent="0" algn="ctr">
              <a:buNone/>
              <a:defRPr sz="1500"/>
            </a:lvl2pPr>
            <a:lvl3pPr marL="685993" indent="0" algn="ctr">
              <a:buNone/>
              <a:defRPr sz="1400"/>
            </a:lvl3pPr>
            <a:lvl4pPr marL="1028989" indent="0" algn="ctr">
              <a:buNone/>
              <a:defRPr sz="1200"/>
            </a:lvl4pPr>
            <a:lvl5pPr marL="1371985" indent="0" algn="ctr">
              <a:buNone/>
              <a:defRPr sz="1200"/>
            </a:lvl5pPr>
            <a:lvl6pPr marL="1714982" indent="0" algn="ctr">
              <a:buNone/>
              <a:defRPr sz="1200"/>
            </a:lvl6pPr>
            <a:lvl7pPr marL="2057978" indent="0" algn="ctr">
              <a:buNone/>
              <a:defRPr sz="1200"/>
            </a:lvl7pPr>
            <a:lvl8pPr marL="2400974" indent="0" algn="ctr">
              <a:buNone/>
              <a:defRPr sz="1200"/>
            </a:lvl8pPr>
            <a:lvl9pPr marL="2743970" indent="0" algn="ctr">
              <a:buNone/>
              <a:defRPr sz="1200"/>
            </a:lvl9pPr>
          </a:lstStyle>
          <a:p>
            <a:r>
              <a:rPr lang="en-US" smtClean="0"/>
              <a:t>Click to edit Master subtitle style</a:t>
            </a:r>
            <a:endParaRPr lang="en-US" dirty="0"/>
          </a:p>
        </p:txBody>
      </p:sp>
      <p:sp>
        <p:nvSpPr>
          <p:cNvPr id="43" name="Text Placeholder 42"/>
          <p:cNvSpPr>
            <a:spLocks noGrp="1"/>
          </p:cNvSpPr>
          <p:nvPr>
            <p:ph type="body" sz="quarter" idx="10" hasCustomPrompt="1"/>
          </p:nvPr>
        </p:nvSpPr>
        <p:spPr>
          <a:xfrm>
            <a:off x="7318687" y="467073"/>
            <a:ext cx="1116799" cy="726281"/>
          </a:xfrm>
        </p:spPr>
        <p:txBody>
          <a:bodyPr lIns="0" tIns="0" rIns="0" bIns="0">
            <a:noAutofit/>
          </a:bodyPr>
          <a:lstStyle>
            <a:lvl1pPr marL="0" indent="0">
              <a:lnSpc>
                <a:spcPct val="100000"/>
              </a:lnSpc>
              <a:spcBef>
                <a:spcPts val="0"/>
              </a:spcBef>
              <a:buNone/>
              <a:defRPr sz="700">
                <a:solidFill>
                  <a:schemeClr val="bg1"/>
                </a:solidFill>
              </a:defRPr>
            </a:lvl1pPr>
            <a:lvl2pPr>
              <a:defRPr sz="500">
                <a:solidFill>
                  <a:schemeClr val="bg1"/>
                </a:solidFill>
              </a:defRPr>
            </a:lvl2pPr>
            <a:lvl3pPr>
              <a:defRPr sz="500">
                <a:solidFill>
                  <a:schemeClr val="bg1"/>
                </a:solidFill>
              </a:defRPr>
            </a:lvl3pPr>
            <a:lvl4pPr>
              <a:defRPr sz="500">
                <a:solidFill>
                  <a:schemeClr val="bg1"/>
                </a:solidFill>
              </a:defRPr>
            </a:lvl4pPr>
            <a:lvl5pPr>
              <a:defRPr sz="500">
                <a:solidFill>
                  <a:schemeClr val="bg1"/>
                </a:solidFill>
              </a:defRPr>
            </a:lvl5pPr>
          </a:lstStyle>
          <a:p>
            <a:pPr lvl="0"/>
            <a:r>
              <a:rPr lang="en-US" dirty="0" smtClean="0"/>
              <a:t>Graphics credit goes here</a:t>
            </a:r>
            <a:br>
              <a:rPr lang="en-US" dirty="0" smtClean="0"/>
            </a:br>
            <a:r>
              <a:rPr lang="en-US" dirty="0" smtClean="0"/>
              <a:t>Click to edit</a:t>
            </a:r>
            <a:endParaRPr lang="en-US" dirty="0"/>
          </a:p>
        </p:txBody>
      </p:sp>
      <p:grpSp>
        <p:nvGrpSpPr>
          <p:cNvPr id="21" name="Group 20"/>
          <p:cNvGrpSpPr/>
          <p:nvPr/>
        </p:nvGrpSpPr>
        <p:grpSpPr>
          <a:xfrm>
            <a:off x="467658" y="475027"/>
            <a:ext cx="717458" cy="718113"/>
            <a:chOff x="25626365" y="3145536"/>
            <a:chExt cx="7199313" cy="7199313"/>
          </a:xfrm>
        </p:grpSpPr>
        <p:sp>
          <p:nvSpPr>
            <p:cNvPr id="22" name="AutoShape 1"/>
            <p:cNvSpPr>
              <a:spLocks/>
            </p:cNvSpPr>
            <p:nvPr userDrawn="1"/>
          </p:nvSpPr>
          <p:spPr bwMode="auto">
            <a:xfrm>
              <a:off x="25626365" y="3145536"/>
              <a:ext cx="7199313" cy="7199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tx1"/>
            </a:solidFill>
            <a:ln>
              <a:noFill/>
            </a:ln>
          </p:spPr>
          <p:txBody>
            <a:bodyPr lIns="0" tIns="0" rIns="0" bIns="0"/>
            <a:lstStyle/>
            <a:p>
              <a:endParaRPr lang="en-US"/>
            </a:p>
          </p:txBody>
        </p:sp>
        <p:sp>
          <p:nvSpPr>
            <p:cNvPr id="23" name="AutoShape 2"/>
            <p:cNvSpPr>
              <a:spLocks/>
            </p:cNvSpPr>
            <p:nvPr userDrawn="1"/>
          </p:nvSpPr>
          <p:spPr bwMode="auto">
            <a:xfrm>
              <a:off x="26921765" y="4466336"/>
              <a:ext cx="4748213" cy="4540250"/>
            </a:xfrm>
            <a:custGeom>
              <a:avLst/>
              <a:gdLst/>
              <a:ahLst/>
              <a:cxnLst/>
              <a:rect l="0" t="0" r="r" b="b"/>
              <a:pathLst>
                <a:path w="21600" h="21458">
                  <a:moveTo>
                    <a:pt x="16952" y="15509"/>
                  </a:moveTo>
                  <a:lnTo>
                    <a:pt x="21600" y="10680"/>
                  </a:lnTo>
                  <a:lnTo>
                    <a:pt x="20270" y="9299"/>
                  </a:lnTo>
                  <a:lnTo>
                    <a:pt x="15965" y="13772"/>
                  </a:lnTo>
                  <a:lnTo>
                    <a:pt x="14953" y="12721"/>
                  </a:lnTo>
                  <a:lnTo>
                    <a:pt x="13624" y="14101"/>
                  </a:lnTo>
                  <a:lnTo>
                    <a:pt x="14978" y="15509"/>
                  </a:lnTo>
                  <a:cubicBezTo>
                    <a:pt x="15523" y="16075"/>
                    <a:pt x="16407" y="16075"/>
                    <a:pt x="16952" y="15509"/>
                  </a:cubicBezTo>
                  <a:moveTo>
                    <a:pt x="19010" y="6901"/>
                  </a:moveTo>
                  <a:lnTo>
                    <a:pt x="20782" y="5059"/>
                  </a:lnTo>
                  <a:lnTo>
                    <a:pt x="19010" y="3217"/>
                  </a:lnTo>
                  <a:lnTo>
                    <a:pt x="18177" y="4082"/>
                  </a:lnTo>
                  <a:lnTo>
                    <a:pt x="13753" y="4082"/>
                  </a:lnTo>
                  <a:lnTo>
                    <a:pt x="12920" y="3217"/>
                  </a:lnTo>
                  <a:lnTo>
                    <a:pt x="11148" y="5059"/>
                  </a:lnTo>
                  <a:lnTo>
                    <a:pt x="12920" y="6901"/>
                  </a:lnTo>
                  <a:lnTo>
                    <a:pt x="13753" y="6036"/>
                  </a:lnTo>
                  <a:lnTo>
                    <a:pt x="15025" y="6036"/>
                  </a:lnTo>
                  <a:lnTo>
                    <a:pt x="15025" y="8650"/>
                  </a:lnTo>
                  <a:cubicBezTo>
                    <a:pt x="15602" y="8295"/>
                    <a:pt x="16328" y="8294"/>
                    <a:pt x="16905" y="8650"/>
                  </a:cubicBezTo>
                  <a:lnTo>
                    <a:pt x="16905" y="6036"/>
                  </a:lnTo>
                  <a:lnTo>
                    <a:pt x="18177" y="6036"/>
                  </a:lnTo>
                  <a:cubicBezTo>
                    <a:pt x="18177" y="6036"/>
                    <a:pt x="19010" y="6901"/>
                    <a:pt x="19010" y="6901"/>
                  </a:cubicBezTo>
                  <a:close/>
                  <a:moveTo>
                    <a:pt x="15965" y="3684"/>
                  </a:moveTo>
                  <a:lnTo>
                    <a:pt x="17738" y="1843"/>
                  </a:lnTo>
                  <a:lnTo>
                    <a:pt x="15965" y="0"/>
                  </a:lnTo>
                  <a:lnTo>
                    <a:pt x="14192" y="1843"/>
                  </a:lnTo>
                  <a:cubicBezTo>
                    <a:pt x="14192" y="1843"/>
                    <a:pt x="15965" y="3684"/>
                    <a:pt x="15965" y="3684"/>
                  </a:cubicBezTo>
                  <a:close/>
                  <a:moveTo>
                    <a:pt x="11660" y="9299"/>
                  </a:moveTo>
                  <a:lnTo>
                    <a:pt x="10331" y="10680"/>
                  </a:lnTo>
                  <a:lnTo>
                    <a:pt x="11660" y="12061"/>
                  </a:lnTo>
                  <a:lnTo>
                    <a:pt x="12989" y="10680"/>
                  </a:lnTo>
                  <a:cubicBezTo>
                    <a:pt x="12989" y="10680"/>
                    <a:pt x="11660" y="9299"/>
                    <a:pt x="11660" y="9299"/>
                  </a:cubicBezTo>
                  <a:close/>
                  <a:moveTo>
                    <a:pt x="8282" y="17567"/>
                  </a:moveTo>
                  <a:cubicBezTo>
                    <a:pt x="8282" y="15877"/>
                    <a:pt x="7291" y="14733"/>
                    <a:pt x="5701" y="14733"/>
                  </a:cubicBezTo>
                  <a:lnTo>
                    <a:pt x="122" y="14733"/>
                  </a:lnTo>
                  <a:lnTo>
                    <a:pt x="122" y="16550"/>
                  </a:lnTo>
                  <a:lnTo>
                    <a:pt x="5676" y="16550"/>
                  </a:lnTo>
                  <a:cubicBezTo>
                    <a:pt x="6324" y="16550"/>
                    <a:pt x="6728" y="16944"/>
                    <a:pt x="6728" y="17567"/>
                  </a:cubicBezTo>
                  <a:cubicBezTo>
                    <a:pt x="6728" y="18202"/>
                    <a:pt x="6324" y="18583"/>
                    <a:pt x="5676" y="18583"/>
                  </a:cubicBezTo>
                  <a:lnTo>
                    <a:pt x="122" y="18583"/>
                  </a:lnTo>
                  <a:lnTo>
                    <a:pt x="122" y="20401"/>
                  </a:lnTo>
                  <a:lnTo>
                    <a:pt x="5701" y="20401"/>
                  </a:lnTo>
                  <a:cubicBezTo>
                    <a:pt x="7291" y="20401"/>
                    <a:pt x="8282" y="19257"/>
                    <a:pt x="8282" y="17567"/>
                  </a:cubicBezTo>
                  <a:moveTo>
                    <a:pt x="8282" y="3811"/>
                  </a:moveTo>
                  <a:cubicBezTo>
                    <a:pt x="8282" y="2032"/>
                    <a:pt x="7242" y="1015"/>
                    <a:pt x="5762" y="1015"/>
                  </a:cubicBezTo>
                  <a:cubicBezTo>
                    <a:pt x="4282" y="1015"/>
                    <a:pt x="3768" y="2006"/>
                    <a:pt x="3389" y="3049"/>
                  </a:cubicBezTo>
                  <a:lnTo>
                    <a:pt x="3009" y="4091"/>
                  </a:lnTo>
                  <a:cubicBezTo>
                    <a:pt x="2801" y="4663"/>
                    <a:pt x="2447" y="4764"/>
                    <a:pt x="2214" y="4764"/>
                  </a:cubicBezTo>
                  <a:cubicBezTo>
                    <a:pt x="1774" y="4764"/>
                    <a:pt x="1443" y="4434"/>
                    <a:pt x="1443" y="3849"/>
                  </a:cubicBezTo>
                  <a:cubicBezTo>
                    <a:pt x="1443" y="3277"/>
                    <a:pt x="1811" y="2896"/>
                    <a:pt x="2385" y="2896"/>
                  </a:cubicBezTo>
                  <a:lnTo>
                    <a:pt x="2606" y="2896"/>
                  </a:lnTo>
                  <a:lnTo>
                    <a:pt x="2606" y="1193"/>
                  </a:lnTo>
                  <a:lnTo>
                    <a:pt x="2422" y="1193"/>
                  </a:lnTo>
                  <a:cubicBezTo>
                    <a:pt x="930" y="1193"/>
                    <a:pt x="0" y="2261"/>
                    <a:pt x="0" y="3849"/>
                  </a:cubicBezTo>
                  <a:cubicBezTo>
                    <a:pt x="0" y="5514"/>
                    <a:pt x="1101" y="6480"/>
                    <a:pt x="2324" y="6480"/>
                  </a:cubicBezTo>
                  <a:cubicBezTo>
                    <a:pt x="3499" y="6480"/>
                    <a:pt x="4196" y="5845"/>
                    <a:pt x="4636" y="4637"/>
                  </a:cubicBezTo>
                  <a:lnTo>
                    <a:pt x="5065" y="3468"/>
                  </a:lnTo>
                  <a:cubicBezTo>
                    <a:pt x="5260" y="2947"/>
                    <a:pt x="5529" y="2743"/>
                    <a:pt x="5933" y="2743"/>
                  </a:cubicBezTo>
                  <a:cubicBezTo>
                    <a:pt x="6496" y="2743"/>
                    <a:pt x="6826" y="3125"/>
                    <a:pt x="6826" y="3811"/>
                  </a:cubicBezTo>
                  <a:cubicBezTo>
                    <a:pt x="6826" y="4497"/>
                    <a:pt x="6520" y="4917"/>
                    <a:pt x="5872" y="4917"/>
                  </a:cubicBezTo>
                  <a:lnTo>
                    <a:pt x="5578" y="4917"/>
                  </a:lnTo>
                  <a:lnTo>
                    <a:pt x="5578" y="6633"/>
                  </a:lnTo>
                  <a:lnTo>
                    <a:pt x="5860" y="6633"/>
                  </a:lnTo>
                  <a:cubicBezTo>
                    <a:pt x="7352" y="6633"/>
                    <a:pt x="8282" y="5438"/>
                    <a:pt x="8282" y="3811"/>
                  </a:cubicBezTo>
                  <a:moveTo>
                    <a:pt x="1676" y="7753"/>
                  </a:moveTo>
                  <a:lnTo>
                    <a:pt x="122" y="7753"/>
                  </a:lnTo>
                  <a:lnTo>
                    <a:pt x="122" y="13129"/>
                  </a:lnTo>
                  <a:lnTo>
                    <a:pt x="1676" y="13129"/>
                  </a:lnTo>
                  <a:lnTo>
                    <a:pt x="1676" y="11350"/>
                  </a:lnTo>
                  <a:lnTo>
                    <a:pt x="8159" y="11350"/>
                  </a:lnTo>
                  <a:lnTo>
                    <a:pt x="8159" y="9533"/>
                  </a:lnTo>
                  <a:lnTo>
                    <a:pt x="1676" y="9533"/>
                  </a:lnTo>
                  <a:cubicBezTo>
                    <a:pt x="1676" y="9533"/>
                    <a:pt x="1676" y="7753"/>
                    <a:pt x="1676" y="7753"/>
                  </a:cubicBezTo>
                  <a:close/>
                  <a:moveTo>
                    <a:pt x="14978" y="9273"/>
                  </a:moveTo>
                  <a:lnTo>
                    <a:pt x="10331" y="14101"/>
                  </a:lnTo>
                  <a:lnTo>
                    <a:pt x="11660" y="15483"/>
                  </a:lnTo>
                  <a:lnTo>
                    <a:pt x="15965" y="11009"/>
                  </a:lnTo>
                  <a:lnTo>
                    <a:pt x="16978" y="12061"/>
                  </a:lnTo>
                  <a:lnTo>
                    <a:pt x="18307" y="10680"/>
                  </a:lnTo>
                  <a:lnTo>
                    <a:pt x="16952" y="9273"/>
                  </a:lnTo>
                  <a:cubicBezTo>
                    <a:pt x="16407" y="8707"/>
                    <a:pt x="15523" y="8707"/>
                    <a:pt x="14978" y="9273"/>
                  </a:cubicBezTo>
                  <a:moveTo>
                    <a:pt x="12294" y="15483"/>
                  </a:moveTo>
                  <a:lnTo>
                    <a:pt x="10964" y="16864"/>
                  </a:lnTo>
                  <a:lnTo>
                    <a:pt x="12319" y="18271"/>
                  </a:lnTo>
                  <a:cubicBezTo>
                    <a:pt x="12864" y="18838"/>
                    <a:pt x="13748" y="18838"/>
                    <a:pt x="14293" y="18271"/>
                  </a:cubicBezTo>
                  <a:lnTo>
                    <a:pt x="15648" y="16863"/>
                  </a:lnTo>
                  <a:lnTo>
                    <a:pt x="14319" y="15483"/>
                  </a:lnTo>
                  <a:lnTo>
                    <a:pt x="13307" y="16534"/>
                  </a:lnTo>
                  <a:cubicBezTo>
                    <a:pt x="13307" y="16534"/>
                    <a:pt x="12294" y="15483"/>
                    <a:pt x="12294" y="15483"/>
                  </a:cubicBezTo>
                  <a:close/>
                  <a:moveTo>
                    <a:pt x="14953" y="18245"/>
                  </a:moveTo>
                  <a:lnTo>
                    <a:pt x="13623" y="19626"/>
                  </a:lnTo>
                  <a:lnTo>
                    <a:pt x="14978" y="21033"/>
                  </a:lnTo>
                  <a:cubicBezTo>
                    <a:pt x="15523" y="21600"/>
                    <a:pt x="16407" y="21600"/>
                    <a:pt x="16952" y="21033"/>
                  </a:cubicBezTo>
                  <a:lnTo>
                    <a:pt x="18307" y="19626"/>
                  </a:lnTo>
                  <a:lnTo>
                    <a:pt x="16978" y="18245"/>
                  </a:lnTo>
                  <a:lnTo>
                    <a:pt x="15965" y="19296"/>
                  </a:lnTo>
                  <a:cubicBezTo>
                    <a:pt x="15965" y="19296"/>
                    <a:pt x="14953" y="18245"/>
                    <a:pt x="14953" y="18245"/>
                  </a:cubicBezTo>
                  <a:close/>
                  <a:moveTo>
                    <a:pt x="20271" y="15483"/>
                  </a:moveTo>
                  <a:lnTo>
                    <a:pt x="21600" y="14101"/>
                  </a:lnTo>
                  <a:lnTo>
                    <a:pt x="20270" y="12720"/>
                  </a:lnTo>
                  <a:lnTo>
                    <a:pt x="18941" y="14101"/>
                  </a:lnTo>
                  <a:cubicBezTo>
                    <a:pt x="18941" y="14101"/>
                    <a:pt x="20271" y="15483"/>
                    <a:pt x="20271" y="15483"/>
                  </a:cubicBezTo>
                  <a:close/>
                  <a:moveTo>
                    <a:pt x="17637" y="18271"/>
                  </a:moveTo>
                  <a:cubicBezTo>
                    <a:pt x="18182" y="18838"/>
                    <a:pt x="19066" y="18838"/>
                    <a:pt x="19612" y="18271"/>
                  </a:cubicBezTo>
                  <a:lnTo>
                    <a:pt x="20966" y="16864"/>
                  </a:lnTo>
                  <a:lnTo>
                    <a:pt x="19636" y="15483"/>
                  </a:lnTo>
                  <a:lnTo>
                    <a:pt x="18624" y="16534"/>
                  </a:lnTo>
                  <a:lnTo>
                    <a:pt x="17611" y="15483"/>
                  </a:lnTo>
                  <a:lnTo>
                    <a:pt x="16282" y="16863"/>
                  </a:lnTo>
                  <a:cubicBezTo>
                    <a:pt x="16282" y="16863"/>
                    <a:pt x="17637" y="18271"/>
                    <a:pt x="17637" y="18271"/>
                  </a:cubicBezTo>
                  <a:close/>
                  <a:moveTo>
                    <a:pt x="17637" y="18271"/>
                  </a:moveTo>
                </a:path>
              </a:pathLst>
            </a:custGeom>
            <a:solidFill>
              <a:schemeClr val="bg1"/>
            </a:solidFill>
            <a:ln>
              <a:noFill/>
            </a:ln>
          </p:spPr>
          <p:txBody>
            <a:bodyPr lIns="0" tIns="0" rIns="0" bIns="0"/>
            <a:lstStyle/>
            <a:p>
              <a:endParaRPr lang="en-US"/>
            </a:p>
          </p:txBody>
        </p:sp>
      </p:grpSp>
    </p:spTree>
    <p:extLst>
      <p:ext uri="{BB962C8B-B14F-4D97-AF65-F5344CB8AC3E}">
        <p14:creationId xmlns:p14="http://schemas.microsoft.com/office/powerpoint/2010/main" val="830950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9_Title Slide">
    <p:bg>
      <p:bgPr>
        <a:solidFill>
          <a:schemeClr val="accent4"/>
        </a:solidFill>
        <a:effectLst/>
      </p:bgPr>
    </p:bg>
    <p:spTree>
      <p:nvGrpSpPr>
        <p:cNvPr id="1" name=""/>
        <p:cNvGrpSpPr/>
        <p:nvPr/>
      </p:nvGrpSpPr>
      <p:grpSpPr>
        <a:xfrm>
          <a:off x="0" y="0"/>
          <a:ext cx="0" cy="0"/>
          <a:chOff x="0" y="0"/>
          <a:chExt cx="0" cy="0"/>
        </a:xfrm>
      </p:grpSpPr>
      <p:grpSp>
        <p:nvGrpSpPr>
          <p:cNvPr id="5" name="Group 4"/>
          <p:cNvGrpSpPr/>
          <p:nvPr/>
        </p:nvGrpSpPr>
        <p:grpSpPr>
          <a:xfrm>
            <a:off x="6269934" y="16686"/>
            <a:ext cx="2478758" cy="6841314"/>
            <a:chOff x="9664700" y="127000"/>
            <a:chExt cx="3776663" cy="10414000"/>
          </a:xfrm>
          <a:solidFill>
            <a:schemeClr val="bg1"/>
          </a:solidFill>
        </p:grpSpPr>
        <p:sp>
          <p:nvSpPr>
            <p:cNvPr id="130" name="AutoShape 1"/>
            <p:cNvSpPr>
              <a:spLocks/>
            </p:cNvSpPr>
            <p:nvPr userDrawn="1"/>
          </p:nvSpPr>
          <p:spPr bwMode="auto">
            <a:xfrm>
              <a:off x="13360400" y="1117600"/>
              <a:ext cx="44450" cy="136525"/>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31" name="AutoShape 2"/>
            <p:cNvSpPr>
              <a:spLocks/>
            </p:cNvSpPr>
            <p:nvPr userDrawn="1"/>
          </p:nvSpPr>
          <p:spPr bwMode="auto">
            <a:xfrm>
              <a:off x="9664700" y="9258300"/>
              <a:ext cx="93663" cy="282575"/>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32" name="AutoShape 3"/>
            <p:cNvSpPr>
              <a:spLocks/>
            </p:cNvSpPr>
            <p:nvPr userDrawn="1"/>
          </p:nvSpPr>
          <p:spPr bwMode="auto">
            <a:xfrm>
              <a:off x="10909300" y="9652000"/>
              <a:ext cx="42863" cy="8731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33" name="AutoShape 4"/>
            <p:cNvSpPr>
              <a:spLocks/>
            </p:cNvSpPr>
            <p:nvPr userDrawn="1"/>
          </p:nvSpPr>
          <p:spPr bwMode="auto">
            <a:xfrm>
              <a:off x="12128500" y="9067800"/>
              <a:ext cx="44450" cy="1349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34" name="AutoShape 5"/>
            <p:cNvSpPr>
              <a:spLocks/>
            </p:cNvSpPr>
            <p:nvPr userDrawn="1"/>
          </p:nvSpPr>
          <p:spPr bwMode="auto">
            <a:xfrm>
              <a:off x="13360400" y="9867900"/>
              <a:ext cx="44450" cy="8890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35" name="AutoShape 6"/>
            <p:cNvSpPr>
              <a:spLocks/>
            </p:cNvSpPr>
            <p:nvPr userDrawn="1"/>
          </p:nvSpPr>
          <p:spPr bwMode="auto">
            <a:xfrm>
              <a:off x="10820400" y="2806700"/>
              <a:ext cx="223838" cy="447675"/>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36" name="AutoShape 7"/>
            <p:cNvSpPr>
              <a:spLocks/>
            </p:cNvSpPr>
            <p:nvPr userDrawn="1"/>
          </p:nvSpPr>
          <p:spPr bwMode="auto">
            <a:xfrm>
              <a:off x="10807700" y="8001000"/>
              <a:ext cx="250825" cy="75406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37" name="AutoShape 8"/>
            <p:cNvSpPr>
              <a:spLocks/>
            </p:cNvSpPr>
            <p:nvPr userDrawn="1"/>
          </p:nvSpPr>
          <p:spPr bwMode="auto">
            <a:xfrm>
              <a:off x="10909300" y="1587500"/>
              <a:ext cx="44450" cy="8890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38" name="AutoShape 9"/>
            <p:cNvSpPr>
              <a:spLocks/>
            </p:cNvSpPr>
            <p:nvPr userDrawn="1"/>
          </p:nvSpPr>
          <p:spPr bwMode="auto">
            <a:xfrm>
              <a:off x="10909300" y="6032500"/>
              <a:ext cx="42863" cy="4286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39" name="AutoShape 10"/>
            <p:cNvSpPr>
              <a:spLocks/>
            </p:cNvSpPr>
            <p:nvPr userDrawn="1"/>
          </p:nvSpPr>
          <p:spPr bwMode="auto">
            <a:xfrm>
              <a:off x="12128500" y="8864600"/>
              <a:ext cx="49213" cy="10001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40" name="AutoShape 11"/>
            <p:cNvSpPr>
              <a:spLocks/>
            </p:cNvSpPr>
            <p:nvPr userDrawn="1"/>
          </p:nvSpPr>
          <p:spPr bwMode="auto">
            <a:xfrm>
              <a:off x="13360400" y="10071100"/>
              <a:ext cx="49213" cy="1476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41" name="AutoShape 12"/>
            <p:cNvSpPr>
              <a:spLocks/>
            </p:cNvSpPr>
            <p:nvPr userDrawn="1"/>
          </p:nvSpPr>
          <p:spPr bwMode="auto">
            <a:xfrm>
              <a:off x="9677400" y="9118600"/>
              <a:ext cx="42863" cy="4286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42" name="AutoShape 13"/>
            <p:cNvSpPr>
              <a:spLocks/>
            </p:cNvSpPr>
            <p:nvPr userDrawn="1"/>
          </p:nvSpPr>
          <p:spPr bwMode="auto">
            <a:xfrm>
              <a:off x="13360400" y="5435600"/>
              <a:ext cx="46038" cy="14128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43" name="AutoShape 14"/>
            <p:cNvSpPr>
              <a:spLocks/>
            </p:cNvSpPr>
            <p:nvPr userDrawn="1"/>
          </p:nvSpPr>
          <p:spPr bwMode="auto">
            <a:xfrm>
              <a:off x="9677400" y="5219700"/>
              <a:ext cx="46038" cy="460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44" name="AutoShape 15"/>
            <p:cNvSpPr>
              <a:spLocks/>
            </p:cNvSpPr>
            <p:nvPr userDrawn="1"/>
          </p:nvSpPr>
          <p:spPr bwMode="auto">
            <a:xfrm>
              <a:off x="12128500" y="7404100"/>
              <a:ext cx="47625" cy="952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45" name="AutoShape 16"/>
            <p:cNvSpPr>
              <a:spLocks/>
            </p:cNvSpPr>
            <p:nvPr userDrawn="1"/>
          </p:nvSpPr>
          <p:spPr bwMode="auto">
            <a:xfrm>
              <a:off x="9677400" y="8534400"/>
              <a:ext cx="46038" cy="460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46" name="AutoShape 17"/>
            <p:cNvSpPr>
              <a:spLocks/>
            </p:cNvSpPr>
            <p:nvPr userDrawn="1"/>
          </p:nvSpPr>
          <p:spPr bwMode="auto">
            <a:xfrm>
              <a:off x="10909300" y="9207500"/>
              <a:ext cx="42863" cy="8731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47" name="AutoShape 18"/>
            <p:cNvSpPr>
              <a:spLocks/>
            </p:cNvSpPr>
            <p:nvPr userDrawn="1"/>
          </p:nvSpPr>
          <p:spPr bwMode="auto">
            <a:xfrm>
              <a:off x="12128500" y="10528300"/>
              <a:ext cx="66675" cy="12700"/>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48" name="AutoShape 19"/>
            <p:cNvSpPr>
              <a:spLocks/>
            </p:cNvSpPr>
            <p:nvPr userDrawn="1"/>
          </p:nvSpPr>
          <p:spPr bwMode="auto">
            <a:xfrm>
              <a:off x="13360400" y="8585200"/>
              <a:ext cx="42863" cy="8731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49" name="AutoShape 20"/>
            <p:cNvSpPr>
              <a:spLocks/>
            </p:cNvSpPr>
            <p:nvPr userDrawn="1"/>
          </p:nvSpPr>
          <p:spPr bwMode="auto">
            <a:xfrm>
              <a:off x="10909300" y="9232900"/>
              <a:ext cx="44450" cy="1333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50" name="AutoShape 21"/>
            <p:cNvSpPr>
              <a:spLocks/>
            </p:cNvSpPr>
            <p:nvPr userDrawn="1"/>
          </p:nvSpPr>
          <p:spPr bwMode="auto">
            <a:xfrm>
              <a:off x="12128500" y="9004300"/>
              <a:ext cx="42863" cy="4286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51" name="AutoShape 22"/>
            <p:cNvSpPr>
              <a:spLocks/>
            </p:cNvSpPr>
            <p:nvPr userDrawn="1"/>
          </p:nvSpPr>
          <p:spPr bwMode="auto">
            <a:xfrm>
              <a:off x="13360400" y="9969500"/>
              <a:ext cx="44450" cy="1333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52" name="AutoShape 23"/>
            <p:cNvSpPr>
              <a:spLocks/>
            </p:cNvSpPr>
            <p:nvPr userDrawn="1"/>
          </p:nvSpPr>
          <p:spPr bwMode="auto">
            <a:xfrm>
              <a:off x="12128500" y="9258300"/>
              <a:ext cx="44450" cy="444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53" name="AutoShape 24"/>
            <p:cNvSpPr>
              <a:spLocks/>
            </p:cNvSpPr>
            <p:nvPr userDrawn="1"/>
          </p:nvSpPr>
          <p:spPr bwMode="auto">
            <a:xfrm>
              <a:off x="13309600" y="7035800"/>
              <a:ext cx="131763" cy="26511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54" name="AutoShape 25"/>
            <p:cNvSpPr>
              <a:spLocks/>
            </p:cNvSpPr>
            <p:nvPr userDrawn="1"/>
          </p:nvSpPr>
          <p:spPr bwMode="auto">
            <a:xfrm>
              <a:off x="9677400" y="6921500"/>
              <a:ext cx="42863" cy="4286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55" name="AutoShape 26"/>
            <p:cNvSpPr>
              <a:spLocks/>
            </p:cNvSpPr>
            <p:nvPr userDrawn="1"/>
          </p:nvSpPr>
          <p:spPr bwMode="auto">
            <a:xfrm>
              <a:off x="10909300" y="9944100"/>
              <a:ext cx="44450" cy="1333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56" name="AutoShape 27"/>
            <p:cNvSpPr>
              <a:spLocks/>
            </p:cNvSpPr>
            <p:nvPr userDrawn="1"/>
          </p:nvSpPr>
          <p:spPr bwMode="auto">
            <a:xfrm>
              <a:off x="12090400" y="5765800"/>
              <a:ext cx="127000" cy="12700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57" name="AutoShape 28"/>
            <p:cNvSpPr>
              <a:spLocks/>
            </p:cNvSpPr>
            <p:nvPr userDrawn="1"/>
          </p:nvSpPr>
          <p:spPr bwMode="auto">
            <a:xfrm>
              <a:off x="13360400" y="5765800"/>
              <a:ext cx="44450" cy="8890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58" name="AutoShape 29"/>
            <p:cNvSpPr>
              <a:spLocks/>
            </p:cNvSpPr>
            <p:nvPr userDrawn="1"/>
          </p:nvSpPr>
          <p:spPr bwMode="auto">
            <a:xfrm>
              <a:off x="9677400" y="7340600"/>
              <a:ext cx="44450" cy="1333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59" name="AutoShape 30"/>
            <p:cNvSpPr>
              <a:spLocks/>
            </p:cNvSpPr>
            <p:nvPr userDrawn="1"/>
          </p:nvSpPr>
          <p:spPr bwMode="auto">
            <a:xfrm>
              <a:off x="12128500" y="3771900"/>
              <a:ext cx="44450" cy="444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0" name="AutoShape 31"/>
            <p:cNvSpPr>
              <a:spLocks/>
            </p:cNvSpPr>
            <p:nvPr userDrawn="1"/>
          </p:nvSpPr>
          <p:spPr bwMode="auto">
            <a:xfrm>
              <a:off x="13360400" y="6350000"/>
              <a:ext cx="42863" cy="4286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1" name="AutoShape 32"/>
            <p:cNvSpPr>
              <a:spLocks/>
            </p:cNvSpPr>
            <p:nvPr userDrawn="1"/>
          </p:nvSpPr>
          <p:spPr bwMode="auto">
            <a:xfrm>
              <a:off x="9664700" y="4800600"/>
              <a:ext cx="77788" cy="155575"/>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2" name="AutoShape 33"/>
            <p:cNvSpPr>
              <a:spLocks/>
            </p:cNvSpPr>
            <p:nvPr userDrawn="1"/>
          </p:nvSpPr>
          <p:spPr bwMode="auto">
            <a:xfrm>
              <a:off x="12128500" y="5867400"/>
              <a:ext cx="42863" cy="13176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3" name="AutoShape 34"/>
            <p:cNvSpPr>
              <a:spLocks/>
            </p:cNvSpPr>
            <p:nvPr userDrawn="1"/>
          </p:nvSpPr>
          <p:spPr bwMode="auto">
            <a:xfrm>
              <a:off x="13360400" y="8204200"/>
              <a:ext cx="49213" cy="149225"/>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4" name="AutoShape 35"/>
            <p:cNvSpPr>
              <a:spLocks/>
            </p:cNvSpPr>
            <p:nvPr userDrawn="1"/>
          </p:nvSpPr>
          <p:spPr bwMode="auto">
            <a:xfrm>
              <a:off x="9677400" y="6324600"/>
              <a:ext cx="44450" cy="8890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5" name="AutoShape 36"/>
            <p:cNvSpPr>
              <a:spLocks/>
            </p:cNvSpPr>
            <p:nvPr userDrawn="1"/>
          </p:nvSpPr>
          <p:spPr bwMode="auto">
            <a:xfrm>
              <a:off x="10909300" y="3962400"/>
              <a:ext cx="42863" cy="4286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6" name="AutoShape 37"/>
            <p:cNvSpPr>
              <a:spLocks/>
            </p:cNvSpPr>
            <p:nvPr userDrawn="1"/>
          </p:nvSpPr>
          <p:spPr bwMode="auto">
            <a:xfrm>
              <a:off x="12128500" y="7658100"/>
              <a:ext cx="44450" cy="1349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7" name="AutoShape 38"/>
            <p:cNvSpPr>
              <a:spLocks/>
            </p:cNvSpPr>
            <p:nvPr userDrawn="1"/>
          </p:nvSpPr>
          <p:spPr bwMode="auto">
            <a:xfrm>
              <a:off x="13360400" y="8382000"/>
              <a:ext cx="46038" cy="460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8" name="AutoShape 39"/>
            <p:cNvSpPr>
              <a:spLocks/>
            </p:cNvSpPr>
            <p:nvPr userDrawn="1"/>
          </p:nvSpPr>
          <p:spPr bwMode="auto">
            <a:xfrm>
              <a:off x="9677400" y="5918200"/>
              <a:ext cx="42863" cy="4286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9" name="AutoShape 40"/>
            <p:cNvSpPr>
              <a:spLocks/>
            </p:cNvSpPr>
            <p:nvPr userDrawn="1"/>
          </p:nvSpPr>
          <p:spPr bwMode="auto">
            <a:xfrm>
              <a:off x="10909300" y="4660900"/>
              <a:ext cx="49213" cy="10001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0" name="AutoShape 41"/>
            <p:cNvSpPr>
              <a:spLocks/>
            </p:cNvSpPr>
            <p:nvPr userDrawn="1"/>
          </p:nvSpPr>
          <p:spPr bwMode="auto">
            <a:xfrm>
              <a:off x="12128500" y="5867400"/>
              <a:ext cx="44450" cy="444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1" name="AutoShape 42"/>
            <p:cNvSpPr>
              <a:spLocks/>
            </p:cNvSpPr>
            <p:nvPr userDrawn="1"/>
          </p:nvSpPr>
          <p:spPr bwMode="auto">
            <a:xfrm>
              <a:off x="13360400" y="5029200"/>
              <a:ext cx="44450" cy="1349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2" name="AutoShape 43"/>
            <p:cNvSpPr>
              <a:spLocks/>
            </p:cNvSpPr>
            <p:nvPr userDrawn="1"/>
          </p:nvSpPr>
          <p:spPr bwMode="auto">
            <a:xfrm>
              <a:off x="9677400" y="5397500"/>
              <a:ext cx="44450" cy="9048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3" name="AutoShape 44"/>
            <p:cNvSpPr>
              <a:spLocks/>
            </p:cNvSpPr>
            <p:nvPr userDrawn="1"/>
          </p:nvSpPr>
          <p:spPr bwMode="auto">
            <a:xfrm>
              <a:off x="10909300" y="4216400"/>
              <a:ext cx="49213" cy="4921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4" name="AutoShape 45"/>
            <p:cNvSpPr>
              <a:spLocks/>
            </p:cNvSpPr>
            <p:nvPr userDrawn="1"/>
          </p:nvSpPr>
          <p:spPr bwMode="auto">
            <a:xfrm>
              <a:off x="12128500" y="2819400"/>
              <a:ext cx="44450" cy="9048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5" name="AutoShape 46"/>
            <p:cNvSpPr>
              <a:spLocks/>
            </p:cNvSpPr>
            <p:nvPr userDrawn="1"/>
          </p:nvSpPr>
          <p:spPr bwMode="auto">
            <a:xfrm>
              <a:off x="13360400" y="8089900"/>
              <a:ext cx="52388" cy="1603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6" name="AutoShape 47"/>
            <p:cNvSpPr>
              <a:spLocks/>
            </p:cNvSpPr>
            <p:nvPr userDrawn="1"/>
          </p:nvSpPr>
          <p:spPr bwMode="auto">
            <a:xfrm>
              <a:off x="9677400" y="4699000"/>
              <a:ext cx="44450" cy="444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7" name="AutoShape 48"/>
            <p:cNvSpPr>
              <a:spLocks/>
            </p:cNvSpPr>
            <p:nvPr userDrawn="1"/>
          </p:nvSpPr>
          <p:spPr bwMode="auto">
            <a:xfrm>
              <a:off x="10909300" y="3708400"/>
              <a:ext cx="44450" cy="9048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8" name="AutoShape 49"/>
            <p:cNvSpPr>
              <a:spLocks/>
            </p:cNvSpPr>
            <p:nvPr userDrawn="1"/>
          </p:nvSpPr>
          <p:spPr bwMode="auto">
            <a:xfrm>
              <a:off x="12115800" y="5257800"/>
              <a:ext cx="74613" cy="15081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79" name="AutoShape 50"/>
            <p:cNvSpPr>
              <a:spLocks/>
            </p:cNvSpPr>
            <p:nvPr userDrawn="1"/>
          </p:nvSpPr>
          <p:spPr bwMode="auto">
            <a:xfrm>
              <a:off x="13360400" y="5842000"/>
              <a:ext cx="42863" cy="8731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0" name="AutoShape 51"/>
            <p:cNvSpPr>
              <a:spLocks/>
            </p:cNvSpPr>
            <p:nvPr userDrawn="1"/>
          </p:nvSpPr>
          <p:spPr bwMode="auto">
            <a:xfrm>
              <a:off x="9677400" y="3657600"/>
              <a:ext cx="44450" cy="8890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1" name="AutoShape 52"/>
            <p:cNvSpPr>
              <a:spLocks/>
            </p:cNvSpPr>
            <p:nvPr userDrawn="1"/>
          </p:nvSpPr>
          <p:spPr bwMode="auto">
            <a:xfrm>
              <a:off x="10909300" y="5664200"/>
              <a:ext cx="47625" cy="1460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2" name="AutoShape 53"/>
            <p:cNvSpPr>
              <a:spLocks/>
            </p:cNvSpPr>
            <p:nvPr userDrawn="1"/>
          </p:nvSpPr>
          <p:spPr bwMode="auto">
            <a:xfrm>
              <a:off x="12128500" y="2451100"/>
              <a:ext cx="42863" cy="8731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3" name="AutoShape 54"/>
            <p:cNvSpPr>
              <a:spLocks/>
            </p:cNvSpPr>
            <p:nvPr userDrawn="1"/>
          </p:nvSpPr>
          <p:spPr bwMode="auto">
            <a:xfrm>
              <a:off x="13360400" y="4445000"/>
              <a:ext cx="44450" cy="8890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4" name="AutoShape 55"/>
            <p:cNvSpPr>
              <a:spLocks/>
            </p:cNvSpPr>
            <p:nvPr userDrawn="1"/>
          </p:nvSpPr>
          <p:spPr bwMode="auto">
            <a:xfrm>
              <a:off x="9677400" y="5194300"/>
              <a:ext cx="61913" cy="1857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5" name="AutoShape 56"/>
            <p:cNvSpPr>
              <a:spLocks/>
            </p:cNvSpPr>
            <p:nvPr userDrawn="1"/>
          </p:nvSpPr>
          <p:spPr bwMode="auto">
            <a:xfrm>
              <a:off x="10909300" y="5511800"/>
              <a:ext cx="42863" cy="8731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6" name="AutoShape 57"/>
            <p:cNvSpPr>
              <a:spLocks/>
            </p:cNvSpPr>
            <p:nvPr userDrawn="1"/>
          </p:nvSpPr>
          <p:spPr bwMode="auto">
            <a:xfrm>
              <a:off x="12128500" y="3403600"/>
              <a:ext cx="44450" cy="8890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7" name="AutoShape 58"/>
            <p:cNvSpPr>
              <a:spLocks/>
            </p:cNvSpPr>
            <p:nvPr userDrawn="1"/>
          </p:nvSpPr>
          <p:spPr bwMode="auto">
            <a:xfrm>
              <a:off x="13335000" y="2705100"/>
              <a:ext cx="98425" cy="98425"/>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8" name="AutoShape 59"/>
            <p:cNvSpPr>
              <a:spLocks/>
            </p:cNvSpPr>
            <p:nvPr userDrawn="1"/>
          </p:nvSpPr>
          <p:spPr bwMode="auto">
            <a:xfrm>
              <a:off x="9677400" y="1841500"/>
              <a:ext cx="42863" cy="13176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89" name="AutoShape 60"/>
            <p:cNvSpPr>
              <a:spLocks/>
            </p:cNvSpPr>
            <p:nvPr userDrawn="1"/>
          </p:nvSpPr>
          <p:spPr bwMode="auto">
            <a:xfrm>
              <a:off x="12103100" y="482600"/>
              <a:ext cx="103188" cy="10318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0" name="AutoShape 61"/>
            <p:cNvSpPr>
              <a:spLocks/>
            </p:cNvSpPr>
            <p:nvPr userDrawn="1"/>
          </p:nvSpPr>
          <p:spPr bwMode="auto">
            <a:xfrm>
              <a:off x="13360400" y="1879600"/>
              <a:ext cx="44450" cy="8890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1" name="AutoShape 62"/>
            <p:cNvSpPr>
              <a:spLocks/>
            </p:cNvSpPr>
            <p:nvPr userDrawn="1"/>
          </p:nvSpPr>
          <p:spPr bwMode="auto">
            <a:xfrm>
              <a:off x="12128500" y="1371600"/>
              <a:ext cx="44450" cy="44450"/>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2" name="AutoShape 63"/>
            <p:cNvSpPr>
              <a:spLocks/>
            </p:cNvSpPr>
            <p:nvPr userDrawn="1"/>
          </p:nvSpPr>
          <p:spPr bwMode="auto">
            <a:xfrm>
              <a:off x="13360400" y="4241800"/>
              <a:ext cx="42863" cy="8731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3" name="AutoShape 64"/>
            <p:cNvSpPr>
              <a:spLocks/>
            </p:cNvSpPr>
            <p:nvPr userDrawn="1"/>
          </p:nvSpPr>
          <p:spPr bwMode="auto">
            <a:xfrm>
              <a:off x="9664700" y="1752600"/>
              <a:ext cx="82550" cy="16668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chemeClr val="accent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4" name="AutoShape 65"/>
            <p:cNvSpPr>
              <a:spLocks/>
            </p:cNvSpPr>
            <p:nvPr userDrawn="1"/>
          </p:nvSpPr>
          <p:spPr bwMode="auto">
            <a:xfrm>
              <a:off x="10909300" y="3759200"/>
              <a:ext cx="44450" cy="1349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5" name="AutoShape 66"/>
            <p:cNvSpPr>
              <a:spLocks/>
            </p:cNvSpPr>
            <p:nvPr userDrawn="1"/>
          </p:nvSpPr>
          <p:spPr bwMode="auto">
            <a:xfrm>
              <a:off x="10909300" y="127000"/>
              <a:ext cx="42863" cy="131763"/>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96" name="AutoShape 67"/>
            <p:cNvSpPr>
              <a:spLocks/>
            </p:cNvSpPr>
            <p:nvPr userDrawn="1"/>
          </p:nvSpPr>
          <p:spPr bwMode="auto">
            <a:xfrm>
              <a:off x="12128500" y="152400"/>
              <a:ext cx="46038" cy="46038"/>
            </a:xfrm>
            <a:custGeom>
              <a:avLst/>
              <a:gdLst/>
              <a:ahLst/>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gr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 name="Title 1"/>
          <p:cNvSpPr>
            <a:spLocks noGrp="1"/>
          </p:cNvSpPr>
          <p:nvPr>
            <p:ph type="ctrTitle" hasCustomPrompt="1"/>
          </p:nvPr>
        </p:nvSpPr>
        <p:spPr>
          <a:xfrm>
            <a:off x="684649" y="1360170"/>
            <a:ext cx="5365587" cy="1676706"/>
          </a:xfrm>
        </p:spPr>
        <p:txBody>
          <a:bodyPr lIns="0" tIns="0" rIns="0" bIns="0" anchor="t" anchorCtr="0">
            <a:noAutofit/>
          </a:bodyPr>
          <a:lstStyle>
            <a:lvl1pPr marL="0" indent="0" algn="l">
              <a:lnSpc>
                <a:spcPts val="4989"/>
              </a:lnSpc>
              <a:tabLst>
                <a:tab pos="639907" algn="l"/>
              </a:tabLst>
              <a:defRPr sz="4600" baseline="0">
                <a:solidFill>
                  <a:schemeClr val="bg1"/>
                </a:solidFill>
              </a:defRPr>
            </a:lvl1pPr>
          </a:lstStyle>
          <a:p>
            <a:r>
              <a:rPr lang="en-US" dirty="0" smtClean="0"/>
              <a:t>Click to edit </a:t>
            </a:r>
            <a:r>
              <a:rPr lang="en-US" smtClean="0"/>
              <a:t/>
            </a:r>
            <a:br>
              <a:rPr lang="en-US" smtClean="0"/>
            </a:br>
            <a:r>
              <a:rPr lang="en-US" smtClean="0"/>
              <a:t>	Master  title </a:t>
            </a:r>
            <a:r>
              <a:rPr lang="en-US" dirty="0" smtClean="0"/>
              <a:t>style</a:t>
            </a:r>
            <a:endParaRPr lang="en-US" dirty="0"/>
          </a:p>
        </p:txBody>
      </p:sp>
      <p:sp>
        <p:nvSpPr>
          <p:cNvPr id="3" name="Subtitle 2"/>
          <p:cNvSpPr>
            <a:spLocks noGrp="1"/>
          </p:cNvSpPr>
          <p:nvPr>
            <p:ph type="subTitle" idx="1"/>
          </p:nvPr>
        </p:nvSpPr>
        <p:spPr>
          <a:xfrm>
            <a:off x="698412" y="3062853"/>
            <a:ext cx="3009200" cy="652948"/>
          </a:xfrm>
        </p:spPr>
        <p:txBody>
          <a:bodyPr lIns="0" tIns="0" rIns="0" bIns="0" anchor="t" anchorCtr="0">
            <a:noAutofit/>
          </a:bodyPr>
          <a:lstStyle>
            <a:lvl1pPr marL="0" indent="0" algn="l">
              <a:buNone/>
              <a:defRPr sz="1300">
                <a:solidFill>
                  <a:schemeClr val="bg1"/>
                </a:solidFill>
              </a:defRPr>
            </a:lvl1pPr>
            <a:lvl2pPr marL="342996" indent="0" algn="ctr">
              <a:buNone/>
              <a:defRPr sz="1500"/>
            </a:lvl2pPr>
            <a:lvl3pPr marL="685993" indent="0" algn="ctr">
              <a:buNone/>
              <a:defRPr sz="1400"/>
            </a:lvl3pPr>
            <a:lvl4pPr marL="1028989" indent="0" algn="ctr">
              <a:buNone/>
              <a:defRPr sz="1200"/>
            </a:lvl4pPr>
            <a:lvl5pPr marL="1371985" indent="0" algn="ctr">
              <a:buNone/>
              <a:defRPr sz="1200"/>
            </a:lvl5pPr>
            <a:lvl6pPr marL="1714982" indent="0" algn="ctr">
              <a:buNone/>
              <a:defRPr sz="1200"/>
            </a:lvl6pPr>
            <a:lvl7pPr marL="2057978" indent="0" algn="ctr">
              <a:buNone/>
              <a:defRPr sz="1200"/>
            </a:lvl7pPr>
            <a:lvl8pPr marL="2400974" indent="0" algn="ctr">
              <a:buNone/>
              <a:defRPr sz="1200"/>
            </a:lvl8pPr>
            <a:lvl9pPr marL="2743970" indent="0" algn="ctr">
              <a:buNone/>
              <a:defRPr sz="1200"/>
            </a:lvl9pPr>
          </a:lstStyle>
          <a:p>
            <a:r>
              <a:rPr lang="en-US" smtClean="0"/>
              <a:t>Click to edit Master subtitle style</a:t>
            </a:r>
            <a:endParaRPr lang="en-US" dirty="0"/>
          </a:p>
        </p:txBody>
      </p:sp>
      <p:sp>
        <p:nvSpPr>
          <p:cNvPr id="43" name="Text Placeholder 42"/>
          <p:cNvSpPr>
            <a:spLocks noGrp="1"/>
          </p:cNvSpPr>
          <p:nvPr>
            <p:ph type="body" sz="quarter" idx="10" hasCustomPrompt="1"/>
          </p:nvPr>
        </p:nvSpPr>
        <p:spPr>
          <a:xfrm rot="16200000">
            <a:off x="7742225" y="2249059"/>
            <a:ext cx="1082843" cy="544746"/>
          </a:xfrm>
        </p:spPr>
        <p:txBody>
          <a:bodyPr lIns="0" tIns="0" rIns="0" bIns="0">
            <a:noAutofit/>
          </a:bodyPr>
          <a:lstStyle>
            <a:lvl1pPr marL="0" indent="0">
              <a:lnSpc>
                <a:spcPct val="100000"/>
              </a:lnSpc>
              <a:spcBef>
                <a:spcPts val="0"/>
              </a:spcBef>
              <a:buNone/>
              <a:defRPr sz="700">
                <a:solidFill>
                  <a:schemeClr val="bg1"/>
                </a:solidFill>
              </a:defRPr>
            </a:lvl1pPr>
            <a:lvl2pPr>
              <a:defRPr sz="500">
                <a:solidFill>
                  <a:schemeClr val="bg1"/>
                </a:solidFill>
              </a:defRPr>
            </a:lvl2pPr>
            <a:lvl3pPr>
              <a:defRPr sz="500">
                <a:solidFill>
                  <a:schemeClr val="bg1"/>
                </a:solidFill>
              </a:defRPr>
            </a:lvl3pPr>
            <a:lvl4pPr>
              <a:defRPr sz="500">
                <a:solidFill>
                  <a:schemeClr val="bg1"/>
                </a:solidFill>
              </a:defRPr>
            </a:lvl4pPr>
            <a:lvl5pPr>
              <a:defRPr sz="500">
                <a:solidFill>
                  <a:schemeClr val="bg1"/>
                </a:solidFill>
              </a:defRPr>
            </a:lvl5pPr>
          </a:lstStyle>
          <a:p>
            <a:pPr lvl="0"/>
            <a:r>
              <a:rPr lang="en-US" dirty="0" smtClean="0"/>
              <a:t>Graphics credit goes here</a:t>
            </a:r>
            <a:br>
              <a:rPr lang="en-US" dirty="0" smtClean="0"/>
            </a:br>
            <a:r>
              <a:rPr lang="en-US" dirty="0" smtClean="0"/>
              <a:t>Click to edit</a:t>
            </a:r>
            <a:endParaRPr lang="en-US" dirty="0"/>
          </a:p>
        </p:txBody>
      </p:sp>
      <p:grpSp>
        <p:nvGrpSpPr>
          <p:cNvPr id="127" name="Group 126"/>
          <p:cNvGrpSpPr/>
          <p:nvPr/>
        </p:nvGrpSpPr>
        <p:grpSpPr>
          <a:xfrm>
            <a:off x="472796" y="4981504"/>
            <a:ext cx="717458" cy="718113"/>
            <a:chOff x="25626365" y="3145536"/>
            <a:chExt cx="7199313" cy="7199313"/>
          </a:xfrm>
        </p:grpSpPr>
        <p:sp>
          <p:nvSpPr>
            <p:cNvPr id="128" name="AutoShape 1"/>
            <p:cNvSpPr>
              <a:spLocks/>
            </p:cNvSpPr>
            <p:nvPr userDrawn="1"/>
          </p:nvSpPr>
          <p:spPr bwMode="auto">
            <a:xfrm>
              <a:off x="25626365" y="3145536"/>
              <a:ext cx="7199313" cy="7199313"/>
            </a:xfrm>
            <a:custGeom>
              <a:avLst/>
              <a:gdLst/>
              <a:ahLst/>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chemeClr val="tx1"/>
            </a:solidFill>
            <a:ln>
              <a:noFill/>
            </a:ln>
          </p:spPr>
          <p:txBody>
            <a:bodyPr lIns="0" tIns="0" rIns="0" bIns="0"/>
            <a:lstStyle/>
            <a:p>
              <a:endParaRPr lang="en-US"/>
            </a:p>
          </p:txBody>
        </p:sp>
        <p:sp>
          <p:nvSpPr>
            <p:cNvPr id="129" name="AutoShape 2"/>
            <p:cNvSpPr>
              <a:spLocks/>
            </p:cNvSpPr>
            <p:nvPr userDrawn="1"/>
          </p:nvSpPr>
          <p:spPr bwMode="auto">
            <a:xfrm>
              <a:off x="26921765" y="4466336"/>
              <a:ext cx="4748213" cy="4540250"/>
            </a:xfrm>
            <a:custGeom>
              <a:avLst/>
              <a:gdLst/>
              <a:ahLst/>
              <a:cxnLst/>
              <a:rect l="0" t="0" r="r" b="b"/>
              <a:pathLst>
                <a:path w="21600" h="21458">
                  <a:moveTo>
                    <a:pt x="16952" y="15509"/>
                  </a:moveTo>
                  <a:lnTo>
                    <a:pt x="21600" y="10680"/>
                  </a:lnTo>
                  <a:lnTo>
                    <a:pt x="20270" y="9299"/>
                  </a:lnTo>
                  <a:lnTo>
                    <a:pt x="15965" y="13772"/>
                  </a:lnTo>
                  <a:lnTo>
                    <a:pt x="14953" y="12721"/>
                  </a:lnTo>
                  <a:lnTo>
                    <a:pt x="13624" y="14101"/>
                  </a:lnTo>
                  <a:lnTo>
                    <a:pt x="14978" y="15509"/>
                  </a:lnTo>
                  <a:cubicBezTo>
                    <a:pt x="15523" y="16075"/>
                    <a:pt x="16407" y="16075"/>
                    <a:pt x="16952" y="15509"/>
                  </a:cubicBezTo>
                  <a:moveTo>
                    <a:pt x="19010" y="6901"/>
                  </a:moveTo>
                  <a:lnTo>
                    <a:pt x="20782" y="5059"/>
                  </a:lnTo>
                  <a:lnTo>
                    <a:pt x="19010" y="3217"/>
                  </a:lnTo>
                  <a:lnTo>
                    <a:pt x="18177" y="4082"/>
                  </a:lnTo>
                  <a:lnTo>
                    <a:pt x="13753" y="4082"/>
                  </a:lnTo>
                  <a:lnTo>
                    <a:pt x="12920" y="3217"/>
                  </a:lnTo>
                  <a:lnTo>
                    <a:pt x="11148" y="5059"/>
                  </a:lnTo>
                  <a:lnTo>
                    <a:pt x="12920" y="6901"/>
                  </a:lnTo>
                  <a:lnTo>
                    <a:pt x="13753" y="6036"/>
                  </a:lnTo>
                  <a:lnTo>
                    <a:pt x="15025" y="6036"/>
                  </a:lnTo>
                  <a:lnTo>
                    <a:pt x="15025" y="8650"/>
                  </a:lnTo>
                  <a:cubicBezTo>
                    <a:pt x="15602" y="8295"/>
                    <a:pt x="16328" y="8294"/>
                    <a:pt x="16905" y="8650"/>
                  </a:cubicBezTo>
                  <a:lnTo>
                    <a:pt x="16905" y="6036"/>
                  </a:lnTo>
                  <a:lnTo>
                    <a:pt x="18177" y="6036"/>
                  </a:lnTo>
                  <a:cubicBezTo>
                    <a:pt x="18177" y="6036"/>
                    <a:pt x="19010" y="6901"/>
                    <a:pt x="19010" y="6901"/>
                  </a:cubicBezTo>
                  <a:close/>
                  <a:moveTo>
                    <a:pt x="15965" y="3684"/>
                  </a:moveTo>
                  <a:lnTo>
                    <a:pt x="17738" y="1843"/>
                  </a:lnTo>
                  <a:lnTo>
                    <a:pt x="15965" y="0"/>
                  </a:lnTo>
                  <a:lnTo>
                    <a:pt x="14192" y="1843"/>
                  </a:lnTo>
                  <a:cubicBezTo>
                    <a:pt x="14192" y="1843"/>
                    <a:pt x="15965" y="3684"/>
                    <a:pt x="15965" y="3684"/>
                  </a:cubicBezTo>
                  <a:close/>
                  <a:moveTo>
                    <a:pt x="11660" y="9299"/>
                  </a:moveTo>
                  <a:lnTo>
                    <a:pt x="10331" y="10680"/>
                  </a:lnTo>
                  <a:lnTo>
                    <a:pt x="11660" y="12061"/>
                  </a:lnTo>
                  <a:lnTo>
                    <a:pt x="12989" y="10680"/>
                  </a:lnTo>
                  <a:cubicBezTo>
                    <a:pt x="12989" y="10680"/>
                    <a:pt x="11660" y="9299"/>
                    <a:pt x="11660" y="9299"/>
                  </a:cubicBezTo>
                  <a:close/>
                  <a:moveTo>
                    <a:pt x="8282" y="17567"/>
                  </a:moveTo>
                  <a:cubicBezTo>
                    <a:pt x="8282" y="15877"/>
                    <a:pt x="7291" y="14733"/>
                    <a:pt x="5701" y="14733"/>
                  </a:cubicBezTo>
                  <a:lnTo>
                    <a:pt x="122" y="14733"/>
                  </a:lnTo>
                  <a:lnTo>
                    <a:pt x="122" y="16550"/>
                  </a:lnTo>
                  <a:lnTo>
                    <a:pt x="5676" y="16550"/>
                  </a:lnTo>
                  <a:cubicBezTo>
                    <a:pt x="6324" y="16550"/>
                    <a:pt x="6728" y="16944"/>
                    <a:pt x="6728" y="17567"/>
                  </a:cubicBezTo>
                  <a:cubicBezTo>
                    <a:pt x="6728" y="18202"/>
                    <a:pt x="6324" y="18583"/>
                    <a:pt x="5676" y="18583"/>
                  </a:cubicBezTo>
                  <a:lnTo>
                    <a:pt x="122" y="18583"/>
                  </a:lnTo>
                  <a:lnTo>
                    <a:pt x="122" y="20401"/>
                  </a:lnTo>
                  <a:lnTo>
                    <a:pt x="5701" y="20401"/>
                  </a:lnTo>
                  <a:cubicBezTo>
                    <a:pt x="7291" y="20401"/>
                    <a:pt x="8282" y="19257"/>
                    <a:pt x="8282" y="17567"/>
                  </a:cubicBezTo>
                  <a:moveTo>
                    <a:pt x="8282" y="3811"/>
                  </a:moveTo>
                  <a:cubicBezTo>
                    <a:pt x="8282" y="2032"/>
                    <a:pt x="7242" y="1015"/>
                    <a:pt x="5762" y="1015"/>
                  </a:cubicBezTo>
                  <a:cubicBezTo>
                    <a:pt x="4282" y="1015"/>
                    <a:pt x="3768" y="2006"/>
                    <a:pt x="3389" y="3049"/>
                  </a:cubicBezTo>
                  <a:lnTo>
                    <a:pt x="3009" y="4091"/>
                  </a:lnTo>
                  <a:cubicBezTo>
                    <a:pt x="2801" y="4663"/>
                    <a:pt x="2447" y="4764"/>
                    <a:pt x="2214" y="4764"/>
                  </a:cubicBezTo>
                  <a:cubicBezTo>
                    <a:pt x="1774" y="4764"/>
                    <a:pt x="1443" y="4434"/>
                    <a:pt x="1443" y="3849"/>
                  </a:cubicBezTo>
                  <a:cubicBezTo>
                    <a:pt x="1443" y="3277"/>
                    <a:pt x="1811" y="2896"/>
                    <a:pt x="2385" y="2896"/>
                  </a:cubicBezTo>
                  <a:lnTo>
                    <a:pt x="2606" y="2896"/>
                  </a:lnTo>
                  <a:lnTo>
                    <a:pt x="2606" y="1193"/>
                  </a:lnTo>
                  <a:lnTo>
                    <a:pt x="2422" y="1193"/>
                  </a:lnTo>
                  <a:cubicBezTo>
                    <a:pt x="930" y="1193"/>
                    <a:pt x="0" y="2261"/>
                    <a:pt x="0" y="3849"/>
                  </a:cubicBezTo>
                  <a:cubicBezTo>
                    <a:pt x="0" y="5514"/>
                    <a:pt x="1101" y="6480"/>
                    <a:pt x="2324" y="6480"/>
                  </a:cubicBezTo>
                  <a:cubicBezTo>
                    <a:pt x="3499" y="6480"/>
                    <a:pt x="4196" y="5845"/>
                    <a:pt x="4636" y="4637"/>
                  </a:cubicBezTo>
                  <a:lnTo>
                    <a:pt x="5065" y="3468"/>
                  </a:lnTo>
                  <a:cubicBezTo>
                    <a:pt x="5260" y="2947"/>
                    <a:pt x="5529" y="2743"/>
                    <a:pt x="5933" y="2743"/>
                  </a:cubicBezTo>
                  <a:cubicBezTo>
                    <a:pt x="6496" y="2743"/>
                    <a:pt x="6826" y="3125"/>
                    <a:pt x="6826" y="3811"/>
                  </a:cubicBezTo>
                  <a:cubicBezTo>
                    <a:pt x="6826" y="4497"/>
                    <a:pt x="6520" y="4917"/>
                    <a:pt x="5872" y="4917"/>
                  </a:cubicBezTo>
                  <a:lnTo>
                    <a:pt x="5578" y="4917"/>
                  </a:lnTo>
                  <a:lnTo>
                    <a:pt x="5578" y="6633"/>
                  </a:lnTo>
                  <a:lnTo>
                    <a:pt x="5860" y="6633"/>
                  </a:lnTo>
                  <a:cubicBezTo>
                    <a:pt x="7352" y="6633"/>
                    <a:pt x="8282" y="5438"/>
                    <a:pt x="8282" y="3811"/>
                  </a:cubicBezTo>
                  <a:moveTo>
                    <a:pt x="1676" y="7753"/>
                  </a:moveTo>
                  <a:lnTo>
                    <a:pt x="122" y="7753"/>
                  </a:lnTo>
                  <a:lnTo>
                    <a:pt x="122" y="13129"/>
                  </a:lnTo>
                  <a:lnTo>
                    <a:pt x="1676" y="13129"/>
                  </a:lnTo>
                  <a:lnTo>
                    <a:pt x="1676" y="11350"/>
                  </a:lnTo>
                  <a:lnTo>
                    <a:pt x="8159" y="11350"/>
                  </a:lnTo>
                  <a:lnTo>
                    <a:pt x="8159" y="9533"/>
                  </a:lnTo>
                  <a:lnTo>
                    <a:pt x="1676" y="9533"/>
                  </a:lnTo>
                  <a:cubicBezTo>
                    <a:pt x="1676" y="9533"/>
                    <a:pt x="1676" y="7753"/>
                    <a:pt x="1676" y="7753"/>
                  </a:cubicBezTo>
                  <a:close/>
                  <a:moveTo>
                    <a:pt x="14978" y="9273"/>
                  </a:moveTo>
                  <a:lnTo>
                    <a:pt x="10331" y="14101"/>
                  </a:lnTo>
                  <a:lnTo>
                    <a:pt x="11660" y="15483"/>
                  </a:lnTo>
                  <a:lnTo>
                    <a:pt x="15965" y="11009"/>
                  </a:lnTo>
                  <a:lnTo>
                    <a:pt x="16978" y="12061"/>
                  </a:lnTo>
                  <a:lnTo>
                    <a:pt x="18307" y="10680"/>
                  </a:lnTo>
                  <a:lnTo>
                    <a:pt x="16952" y="9273"/>
                  </a:lnTo>
                  <a:cubicBezTo>
                    <a:pt x="16407" y="8707"/>
                    <a:pt x="15523" y="8707"/>
                    <a:pt x="14978" y="9273"/>
                  </a:cubicBezTo>
                  <a:moveTo>
                    <a:pt x="12294" y="15483"/>
                  </a:moveTo>
                  <a:lnTo>
                    <a:pt x="10964" y="16864"/>
                  </a:lnTo>
                  <a:lnTo>
                    <a:pt x="12319" y="18271"/>
                  </a:lnTo>
                  <a:cubicBezTo>
                    <a:pt x="12864" y="18838"/>
                    <a:pt x="13748" y="18838"/>
                    <a:pt x="14293" y="18271"/>
                  </a:cubicBezTo>
                  <a:lnTo>
                    <a:pt x="15648" y="16863"/>
                  </a:lnTo>
                  <a:lnTo>
                    <a:pt x="14319" y="15483"/>
                  </a:lnTo>
                  <a:lnTo>
                    <a:pt x="13307" y="16534"/>
                  </a:lnTo>
                  <a:cubicBezTo>
                    <a:pt x="13307" y="16534"/>
                    <a:pt x="12294" y="15483"/>
                    <a:pt x="12294" y="15483"/>
                  </a:cubicBezTo>
                  <a:close/>
                  <a:moveTo>
                    <a:pt x="14953" y="18245"/>
                  </a:moveTo>
                  <a:lnTo>
                    <a:pt x="13623" y="19626"/>
                  </a:lnTo>
                  <a:lnTo>
                    <a:pt x="14978" y="21033"/>
                  </a:lnTo>
                  <a:cubicBezTo>
                    <a:pt x="15523" y="21600"/>
                    <a:pt x="16407" y="21600"/>
                    <a:pt x="16952" y="21033"/>
                  </a:cubicBezTo>
                  <a:lnTo>
                    <a:pt x="18307" y="19626"/>
                  </a:lnTo>
                  <a:lnTo>
                    <a:pt x="16978" y="18245"/>
                  </a:lnTo>
                  <a:lnTo>
                    <a:pt x="15965" y="19296"/>
                  </a:lnTo>
                  <a:cubicBezTo>
                    <a:pt x="15965" y="19296"/>
                    <a:pt x="14953" y="18245"/>
                    <a:pt x="14953" y="18245"/>
                  </a:cubicBezTo>
                  <a:close/>
                  <a:moveTo>
                    <a:pt x="20271" y="15483"/>
                  </a:moveTo>
                  <a:lnTo>
                    <a:pt x="21600" y="14101"/>
                  </a:lnTo>
                  <a:lnTo>
                    <a:pt x="20270" y="12720"/>
                  </a:lnTo>
                  <a:lnTo>
                    <a:pt x="18941" y="14101"/>
                  </a:lnTo>
                  <a:cubicBezTo>
                    <a:pt x="18941" y="14101"/>
                    <a:pt x="20271" y="15483"/>
                    <a:pt x="20271" y="15483"/>
                  </a:cubicBezTo>
                  <a:close/>
                  <a:moveTo>
                    <a:pt x="17637" y="18271"/>
                  </a:moveTo>
                  <a:cubicBezTo>
                    <a:pt x="18182" y="18838"/>
                    <a:pt x="19066" y="18838"/>
                    <a:pt x="19612" y="18271"/>
                  </a:cubicBezTo>
                  <a:lnTo>
                    <a:pt x="20966" y="16864"/>
                  </a:lnTo>
                  <a:lnTo>
                    <a:pt x="19636" y="15483"/>
                  </a:lnTo>
                  <a:lnTo>
                    <a:pt x="18624" y="16534"/>
                  </a:lnTo>
                  <a:lnTo>
                    <a:pt x="17611" y="15483"/>
                  </a:lnTo>
                  <a:lnTo>
                    <a:pt x="16282" y="16863"/>
                  </a:lnTo>
                  <a:cubicBezTo>
                    <a:pt x="16282" y="16863"/>
                    <a:pt x="17637" y="18271"/>
                    <a:pt x="17637" y="18271"/>
                  </a:cubicBezTo>
                  <a:close/>
                  <a:moveTo>
                    <a:pt x="17637" y="18271"/>
                  </a:moveTo>
                </a:path>
              </a:pathLst>
            </a:custGeom>
            <a:solidFill>
              <a:schemeClr val="bg1"/>
            </a:solidFill>
            <a:ln>
              <a:noFill/>
            </a:ln>
          </p:spPr>
          <p:txBody>
            <a:bodyPr lIns="0" tIns="0" rIns="0" bIns="0"/>
            <a:lstStyle/>
            <a:p>
              <a:endParaRPr lang="en-US"/>
            </a:p>
          </p:txBody>
        </p:sp>
      </p:grpSp>
    </p:spTree>
    <p:extLst>
      <p:ext uri="{BB962C8B-B14F-4D97-AF65-F5344CB8AC3E}">
        <p14:creationId xmlns:p14="http://schemas.microsoft.com/office/powerpoint/2010/main" val="706813156"/>
      </p:ext>
    </p:extLst>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60030" tIns="30015" rIns="60030" bIns="30015"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60030" tIns="30015" rIns="60030" bIns="300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2"/>
            <a:ext cx="2057400" cy="365125"/>
          </a:xfrm>
          <a:prstGeom prst="rect">
            <a:avLst/>
          </a:prstGeom>
        </p:spPr>
        <p:txBody>
          <a:bodyPr vert="horz" lIns="60030" tIns="30015" rIns="60030" bIns="30015" rtlCol="0" anchor="ctr"/>
          <a:lstStyle>
            <a:lvl1pPr algn="l">
              <a:defRPr sz="1200">
                <a:solidFill>
                  <a:schemeClr val="tx1">
                    <a:tint val="75000"/>
                  </a:schemeClr>
                </a:solidFill>
              </a:defRPr>
            </a:lvl1pPr>
          </a:lstStyle>
          <a:p>
            <a:fld id="{19CC68CA-2F66-44B3-B5D0-802B1CD795E6}" type="datetimeFigureOut">
              <a:rPr lang="en-AU" smtClean="0"/>
              <a:t>30/6/17</a:t>
            </a:fld>
            <a:endParaRPr lang="en-AU"/>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60030" tIns="30015" rIns="60030" bIns="30015"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60030" tIns="30015" rIns="60030" bIns="30015" rtlCol="0" anchor="ctr"/>
          <a:lstStyle>
            <a:lvl1pPr algn="r">
              <a:defRPr sz="1200">
                <a:solidFill>
                  <a:schemeClr val="tx1">
                    <a:tint val="75000"/>
                  </a:schemeClr>
                </a:solidFill>
              </a:defRPr>
            </a:lvl1pPr>
          </a:lstStyle>
          <a:p>
            <a:fld id="{F9E9AD13-1841-4A53-8660-A9B734E385EB}" type="slidenum">
              <a:rPr lang="en-AU" smtClean="0"/>
              <a:t>‹#›</a:t>
            </a:fld>
            <a:endParaRPr lang="en-AU"/>
          </a:p>
        </p:txBody>
      </p:sp>
    </p:spTree>
    <p:extLst>
      <p:ext uri="{BB962C8B-B14F-4D97-AF65-F5344CB8AC3E}">
        <p14:creationId xmlns:p14="http://schemas.microsoft.com/office/powerpoint/2010/main" val="567920332"/>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 id="2147483699" r:id="rId17"/>
    <p:sldLayoutId id="2147483700" r:id="rId18"/>
    <p:sldLayoutId id="2147483701" r:id="rId19"/>
  </p:sldLayoutIdLst>
  <p:txStyles>
    <p:titleStyle>
      <a:lvl1pPr algn="l" defTabSz="913782"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446" indent="-228446" algn="l" defTabSz="913782" rtl="0" eaLnBrk="1" latinLnBrk="0" hangingPunct="1">
        <a:lnSpc>
          <a:spcPct val="90000"/>
        </a:lnSpc>
        <a:spcBef>
          <a:spcPts val="999"/>
        </a:spcBef>
        <a:buFont typeface="Arial" panose="020B0604020202020204" pitchFamily="34" charset="0"/>
        <a:buChar char="•"/>
        <a:defRPr sz="2800" kern="1200">
          <a:solidFill>
            <a:schemeClr val="tx1"/>
          </a:solidFill>
          <a:latin typeface="+mn-lt"/>
          <a:ea typeface="+mn-ea"/>
          <a:cs typeface="+mn-cs"/>
        </a:defRPr>
      </a:lvl1pPr>
      <a:lvl2pPr marL="685337" indent="-228446" algn="l" defTabSz="913782"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228" indent="-228446" algn="l" defTabSz="913782"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118" indent="-228446" algn="l" defTabSz="91378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6010" indent="-228446" algn="l" defTabSz="91378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2901" indent="-228446" algn="l" defTabSz="91378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69792" indent="-228446" algn="l" defTabSz="91378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6683" indent="-228446" algn="l" defTabSz="91378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3574" indent="-228446" algn="l" defTabSz="91378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3782" rtl="0" eaLnBrk="1" latinLnBrk="0" hangingPunct="1">
        <a:defRPr sz="1800" kern="1200">
          <a:solidFill>
            <a:schemeClr val="tx1"/>
          </a:solidFill>
          <a:latin typeface="+mn-lt"/>
          <a:ea typeface="+mn-ea"/>
          <a:cs typeface="+mn-cs"/>
        </a:defRPr>
      </a:lvl1pPr>
      <a:lvl2pPr marL="456891" algn="l" defTabSz="913782" rtl="0" eaLnBrk="1" latinLnBrk="0" hangingPunct="1">
        <a:defRPr sz="1800" kern="1200">
          <a:solidFill>
            <a:schemeClr val="tx1"/>
          </a:solidFill>
          <a:latin typeface="+mn-lt"/>
          <a:ea typeface="+mn-ea"/>
          <a:cs typeface="+mn-cs"/>
        </a:defRPr>
      </a:lvl2pPr>
      <a:lvl3pPr marL="913782" algn="l" defTabSz="913782" rtl="0" eaLnBrk="1" latinLnBrk="0" hangingPunct="1">
        <a:defRPr sz="1800" kern="1200">
          <a:solidFill>
            <a:schemeClr val="tx1"/>
          </a:solidFill>
          <a:latin typeface="+mn-lt"/>
          <a:ea typeface="+mn-ea"/>
          <a:cs typeface="+mn-cs"/>
        </a:defRPr>
      </a:lvl3pPr>
      <a:lvl4pPr marL="1370674" algn="l" defTabSz="913782" rtl="0" eaLnBrk="1" latinLnBrk="0" hangingPunct="1">
        <a:defRPr sz="1800" kern="1200">
          <a:solidFill>
            <a:schemeClr val="tx1"/>
          </a:solidFill>
          <a:latin typeface="+mn-lt"/>
          <a:ea typeface="+mn-ea"/>
          <a:cs typeface="+mn-cs"/>
        </a:defRPr>
      </a:lvl4pPr>
      <a:lvl5pPr marL="1827564" algn="l" defTabSz="913782" rtl="0" eaLnBrk="1" latinLnBrk="0" hangingPunct="1">
        <a:defRPr sz="1800" kern="1200">
          <a:solidFill>
            <a:schemeClr val="tx1"/>
          </a:solidFill>
          <a:latin typeface="+mn-lt"/>
          <a:ea typeface="+mn-ea"/>
          <a:cs typeface="+mn-cs"/>
        </a:defRPr>
      </a:lvl5pPr>
      <a:lvl6pPr marL="2284455" algn="l" defTabSz="913782" rtl="0" eaLnBrk="1" latinLnBrk="0" hangingPunct="1">
        <a:defRPr sz="1800" kern="1200">
          <a:solidFill>
            <a:schemeClr val="tx1"/>
          </a:solidFill>
          <a:latin typeface="+mn-lt"/>
          <a:ea typeface="+mn-ea"/>
          <a:cs typeface="+mn-cs"/>
        </a:defRPr>
      </a:lvl6pPr>
      <a:lvl7pPr marL="2741346" algn="l" defTabSz="913782" rtl="0" eaLnBrk="1" latinLnBrk="0" hangingPunct="1">
        <a:defRPr sz="1800" kern="1200">
          <a:solidFill>
            <a:schemeClr val="tx1"/>
          </a:solidFill>
          <a:latin typeface="+mn-lt"/>
          <a:ea typeface="+mn-ea"/>
          <a:cs typeface="+mn-cs"/>
        </a:defRPr>
      </a:lvl7pPr>
      <a:lvl8pPr marL="3198238" algn="l" defTabSz="913782" rtl="0" eaLnBrk="1" latinLnBrk="0" hangingPunct="1">
        <a:defRPr sz="1800" kern="1200">
          <a:solidFill>
            <a:schemeClr val="tx1"/>
          </a:solidFill>
          <a:latin typeface="+mn-lt"/>
          <a:ea typeface="+mn-ea"/>
          <a:cs typeface="+mn-cs"/>
        </a:defRPr>
      </a:lvl8pPr>
      <a:lvl9pPr marL="3655129" algn="l" defTabSz="91378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16.xml"/><Relationship Id="rId2" Type="http://schemas.openxmlformats.org/officeDocument/2006/relationships/diagramData" Target="../diagrams/data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7" Type="http://schemas.openxmlformats.org/officeDocument/2006/relationships/diagramData" Target="../diagrams/data2.xml"/><Relationship Id="rId8" Type="http://schemas.openxmlformats.org/officeDocument/2006/relationships/diagramLayout" Target="../diagrams/layout2.xml"/><Relationship Id="rId9" Type="http://schemas.openxmlformats.org/officeDocument/2006/relationships/diagramQuickStyle" Target="../diagrams/quickStyle2.xml"/><Relationship Id="rId10" Type="http://schemas.openxmlformats.org/officeDocument/2006/relationships/diagramColors" Target="../diagrams/colors2.xml"/><Relationship Id="rId11" Type="http://schemas.microsoft.com/office/2007/relationships/diagramDrawing" Target="../diagrams/drawing2.xml"/><Relationship Id="rId1" Type="http://schemas.openxmlformats.org/officeDocument/2006/relationships/slideLayout" Target="../slideLayouts/slideLayout19.xml"/><Relationship Id="rId2"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1556792"/>
            <a:ext cx="6480720" cy="2387600"/>
          </a:xfrm>
          <a:solidFill>
            <a:schemeClr val="bg1"/>
          </a:solidFill>
        </p:spPr>
        <p:txBody>
          <a:bodyPr/>
          <a:lstStyle/>
          <a:p>
            <a:r>
              <a:rPr lang="en-US" sz="3600" b="1" dirty="0"/>
              <a:t>Proportional reasoning for science understanding: </a:t>
            </a:r>
            <a:r>
              <a:rPr lang="en-US" sz="3600" b="1" dirty="0" smtClean="0"/>
              <a:t/>
            </a:r>
            <a:br>
              <a:rPr lang="en-US" sz="3600" b="1" dirty="0" smtClean="0"/>
            </a:br>
            <a:r>
              <a:rPr lang="en-US" sz="3600" b="1" dirty="0" smtClean="0"/>
              <a:t>A </a:t>
            </a:r>
            <a:r>
              <a:rPr lang="en-US" sz="3600" b="1" dirty="0"/>
              <a:t>science curriculum audit</a:t>
            </a:r>
            <a:br>
              <a:rPr lang="en-US" sz="3600" b="1" dirty="0"/>
            </a:br>
            <a:endParaRPr lang="en-AU" sz="3600" dirty="0"/>
          </a:p>
        </p:txBody>
      </p:sp>
      <p:sp>
        <p:nvSpPr>
          <p:cNvPr id="3" name="Subtitle 2"/>
          <p:cNvSpPr>
            <a:spLocks noGrp="1"/>
          </p:cNvSpPr>
          <p:nvPr>
            <p:ph type="subTitle" idx="1"/>
          </p:nvPr>
        </p:nvSpPr>
        <p:spPr>
          <a:xfrm>
            <a:off x="1835696" y="4365104"/>
            <a:ext cx="5472608" cy="1177588"/>
          </a:xfrm>
        </p:spPr>
        <p:txBody>
          <a:bodyPr/>
          <a:lstStyle/>
          <a:p>
            <a:r>
              <a:rPr lang="en-AU" sz="2400" dirty="0" smtClean="0"/>
              <a:t>Annette Hilton</a:t>
            </a:r>
            <a:r>
              <a:rPr lang="en-AU" sz="2400" baseline="30000" dirty="0" smtClean="0"/>
              <a:t>1</a:t>
            </a:r>
            <a:r>
              <a:rPr lang="en-AU" sz="2400" dirty="0" smtClean="0"/>
              <a:t> &amp; Geoff Hilton</a:t>
            </a:r>
            <a:r>
              <a:rPr lang="en-AU" sz="2400" baseline="30000" dirty="0" smtClean="0"/>
              <a:t>2</a:t>
            </a:r>
            <a:endParaRPr lang="en-AU" sz="2400" dirty="0" smtClean="0"/>
          </a:p>
          <a:p>
            <a:r>
              <a:rPr lang="en-AU" sz="2000" dirty="0" smtClean="0"/>
              <a:t>1 University of Technology Sydney</a:t>
            </a:r>
          </a:p>
          <a:p>
            <a:r>
              <a:rPr lang="en-AU" sz="2000" dirty="0" smtClean="0"/>
              <a:t>2 University of Queensland</a:t>
            </a:r>
            <a:endParaRPr lang="en-AU" sz="2000" dirty="0"/>
          </a:p>
        </p:txBody>
      </p:sp>
    </p:spTree>
    <p:extLst>
      <p:ext uri="{BB962C8B-B14F-4D97-AF65-F5344CB8AC3E}">
        <p14:creationId xmlns:p14="http://schemas.microsoft.com/office/powerpoint/2010/main" val="18008089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4917" y="836712"/>
            <a:ext cx="7813487" cy="729514"/>
          </a:xfrm>
        </p:spPr>
        <p:txBody>
          <a:bodyPr/>
          <a:lstStyle/>
          <a:p>
            <a:r>
              <a:rPr lang="en-AU" sz="2800" b="1" dirty="0" smtClean="0"/>
              <a:t>Method: Identifying Proportional Reasoning</a:t>
            </a:r>
            <a:endParaRPr lang="en-AU" sz="2800" b="1" dirty="0"/>
          </a:p>
        </p:txBody>
      </p:sp>
      <p:graphicFrame>
        <p:nvGraphicFramePr>
          <p:cNvPr id="5" name="Diagram 4"/>
          <p:cNvGraphicFramePr/>
          <p:nvPr>
            <p:extLst>
              <p:ext uri="{D42A27DB-BD31-4B8C-83A1-F6EECF244321}">
                <p14:modId xmlns:p14="http://schemas.microsoft.com/office/powerpoint/2010/main" val="144804135"/>
              </p:ext>
            </p:extLst>
          </p:nvPr>
        </p:nvGraphicFramePr>
        <p:xfrm>
          <a:off x="323528" y="1556792"/>
          <a:ext cx="8194877"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683568" y="404664"/>
            <a:ext cx="3096344" cy="369332"/>
          </a:xfrm>
          <a:prstGeom prst="rect">
            <a:avLst/>
          </a:prstGeom>
          <a:noFill/>
        </p:spPr>
        <p:txBody>
          <a:bodyPr wrap="square" rtlCol="0">
            <a:spAutoFit/>
          </a:bodyPr>
          <a:lstStyle/>
          <a:p>
            <a:r>
              <a:rPr lang="en-AU" dirty="0" smtClean="0">
                <a:solidFill>
                  <a:schemeClr val="bg1"/>
                </a:solidFill>
              </a:rPr>
              <a:t>#</a:t>
            </a:r>
            <a:r>
              <a:rPr lang="en-AU" dirty="0" err="1" smtClean="0">
                <a:solidFill>
                  <a:schemeClr val="bg1"/>
                </a:solidFill>
              </a:rPr>
              <a:t>STEMed_fUTureS</a:t>
            </a:r>
            <a:endParaRPr lang="en-AU" dirty="0">
              <a:solidFill>
                <a:schemeClr val="bg1"/>
              </a:solidFill>
            </a:endParaRPr>
          </a:p>
        </p:txBody>
      </p:sp>
    </p:spTree>
    <p:extLst>
      <p:ext uri="{BB962C8B-B14F-4D97-AF65-F5344CB8AC3E}">
        <p14:creationId xmlns:p14="http://schemas.microsoft.com/office/powerpoint/2010/main" val="7277469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836712"/>
            <a:ext cx="7704856" cy="576064"/>
          </a:xfrm>
        </p:spPr>
        <p:txBody>
          <a:bodyPr/>
          <a:lstStyle/>
          <a:p>
            <a:r>
              <a:rPr lang="en-AU" dirty="0" smtClean="0"/>
              <a:t>Elaborations and Associated PR Elements</a:t>
            </a:r>
            <a:endParaRPr lang="en-AU" dirty="0"/>
          </a:p>
        </p:txBody>
      </p:sp>
      <p:graphicFrame>
        <p:nvGraphicFramePr>
          <p:cNvPr id="5" name="Table 4"/>
          <p:cNvGraphicFramePr>
            <a:graphicFrameLocks noGrp="1"/>
          </p:cNvGraphicFramePr>
          <p:nvPr>
            <p:extLst>
              <p:ext uri="{D42A27DB-BD31-4B8C-83A1-F6EECF244321}">
                <p14:modId xmlns:p14="http://schemas.microsoft.com/office/powerpoint/2010/main" val="1958952599"/>
              </p:ext>
            </p:extLst>
          </p:nvPr>
        </p:nvGraphicFramePr>
        <p:xfrm>
          <a:off x="251520" y="1484784"/>
          <a:ext cx="8496945" cy="4879085"/>
        </p:xfrm>
        <a:graphic>
          <a:graphicData uri="http://schemas.openxmlformats.org/drawingml/2006/table">
            <a:tbl>
              <a:tblPr firstRow="1" firstCol="1" bandRow="1">
                <a:tableStyleId>{5C22544A-7EE6-4342-B048-85BDC9FD1C3A}</a:tableStyleId>
              </a:tblPr>
              <a:tblGrid>
                <a:gridCol w="623821"/>
                <a:gridCol w="1968281"/>
                <a:gridCol w="1968281"/>
                <a:gridCol w="1968281"/>
                <a:gridCol w="1968281"/>
              </a:tblGrid>
              <a:tr h="485378">
                <a:tc>
                  <a:txBody>
                    <a:bodyPr/>
                    <a:lstStyle/>
                    <a:p>
                      <a:pPr>
                        <a:spcAft>
                          <a:spcPts val="0"/>
                        </a:spcAft>
                      </a:pPr>
                      <a:r>
                        <a:rPr lang="en-AU" sz="1000" dirty="0">
                          <a:effectLst/>
                          <a:latin typeface="Arial"/>
                          <a:ea typeface="MS Mincho"/>
                          <a:cs typeface="Times New Roman"/>
                        </a:rPr>
                        <a:t>Year Level</a:t>
                      </a:r>
                      <a:endParaRPr lang="en-AU" sz="1200" dirty="0">
                        <a:effectLst/>
                        <a:latin typeface="Cambria"/>
                        <a:ea typeface="MS Mincho"/>
                        <a:cs typeface="Times New Roman"/>
                      </a:endParaRPr>
                    </a:p>
                  </a:txBody>
                  <a:tcPr marL="68580" marR="68580" marT="0" marB="0" anchor="ctr"/>
                </a:tc>
                <a:tc>
                  <a:txBody>
                    <a:bodyPr/>
                    <a:lstStyle/>
                    <a:p>
                      <a:pPr>
                        <a:spcAft>
                          <a:spcPts val="0"/>
                        </a:spcAft>
                      </a:pPr>
                      <a:r>
                        <a:rPr lang="en-AU" sz="1000" dirty="0">
                          <a:effectLst/>
                          <a:latin typeface="Arial"/>
                          <a:ea typeface="MS Mincho"/>
                          <a:cs typeface="Times New Roman"/>
                        </a:rPr>
                        <a:t>Biological Sciences</a:t>
                      </a:r>
                      <a:endParaRPr lang="en-AU" sz="1200" dirty="0">
                        <a:effectLst/>
                        <a:latin typeface="Cambria"/>
                        <a:ea typeface="MS Mincho"/>
                        <a:cs typeface="Times New Roman"/>
                      </a:endParaRPr>
                    </a:p>
                  </a:txBody>
                  <a:tcPr marL="68580" marR="68580" marT="0" marB="0" anchor="ctr"/>
                </a:tc>
                <a:tc>
                  <a:txBody>
                    <a:bodyPr/>
                    <a:lstStyle/>
                    <a:p>
                      <a:pPr>
                        <a:spcAft>
                          <a:spcPts val="0"/>
                        </a:spcAft>
                      </a:pPr>
                      <a:r>
                        <a:rPr lang="en-AU" sz="1000" dirty="0">
                          <a:effectLst/>
                          <a:latin typeface="Arial"/>
                          <a:ea typeface="MS Mincho"/>
                          <a:cs typeface="Times New Roman"/>
                        </a:rPr>
                        <a:t>Chemical Sciences</a:t>
                      </a:r>
                      <a:endParaRPr lang="en-AU" sz="1200" dirty="0">
                        <a:effectLst/>
                        <a:latin typeface="Cambria"/>
                        <a:ea typeface="MS Mincho"/>
                        <a:cs typeface="Times New Roman"/>
                      </a:endParaRPr>
                    </a:p>
                  </a:txBody>
                  <a:tcPr marL="68580" marR="68580" marT="0" marB="0" anchor="ctr"/>
                </a:tc>
                <a:tc>
                  <a:txBody>
                    <a:bodyPr/>
                    <a:lstStyle/>
                    <a:p>
                      <a:pPr>
                        <a:spcAft>
                          <a:spcPts val="0"/>
                        </a:spcAft>
                      </a:pPr>
                      <a:r>
                        <a:rPr lang="en-AU" sz="1000">
                          <a:effectLst/>
                          <a:latin typeface="Arial"/>
                          <a:ea typeface="MS Mincho"/>
                          <a:cs typeface="Times New Roman"/>
                        </a:rPr>
                        <a:t>Earth and Space Sciences</a:t>
                      </a:r>
                      <a:endParaRPr lang="en-AU" sz="1200">
                        <a:effectLst/>
                        <a:latin typeface="Cambria"/>
                        <a:ea typeface="MS Mincho"/>
                        <a:cs typeface="Times New Roman"/>
                      </a:endParaRPr>
                    </a:p>
                  </a:txBody>
                  <a:tcPr marL="68580" marR="68580" marT="0" marB="0" anchor="ctr"/>
                </a:tc>
                <a:tc>
                  <a:txBody>
                    <a:bodyPr/>
                    <a:lstStyle/>
                    <a:p>
                      <a:pPr>
                        <a:spcAft>
                          <a:spcPts val="0"/>
                        </a:spcAft>
                      </a:pPr>
                      <a:r>
                        <a:rPr lang="en-AU" sz="1000" dirty="0">
                          <a:effectLst/>
                          <a:latin typeface="Arial"/>
                          <a:ea typeface="MS Mincho"/>
                          <a:cs typeface="Times New Roman"/>
                        </a:rPr>
                        <a:t>Physical Sciences</a:t>
                      </a:r>
                      <a:endParaRPr lang="en-AU" sz="1200" dirty="0">
                        <a:effectLst/>
                        <a:latin typeface="Cambria"/>
                        <a:ea typeface="MS Mincho"/>
                        <a:cs typeface="Times New Roman"/>
                      </a:endParaRPr>
                    </a:p>
                  </a:txBody>
                  <a:tcPr marL="68580" marR="68580" marT="0" marB="0" anchor="ctr"/>
                </a:tc>
              </a:tr>
              <a:tr h="1350415">
                <a:tc>
                  <a:txBody>
                    <a:bodyPr/>
                    <a:lstStyle/>
                    <a:p>
                      <a:pPr>
                        <a:spcAft>
                          <a:spcPts val="0"/>
                        </a:spcAft>
                      </a:pPr>
                      <a:r>
                        <a:rPr lang="en-AU" sz="1000">
                          <a:effectLst/>
                        </a:rPr>
                        <a:t>7</a:t>
                      </a:r>
                      <a:endParaRPr lang="en-AU" sz="1200">
                        <a:effectLst/>
                        <a:latin typeface="Cambria"/>
                        <a:ea typeface="MS Mincho"/>
                        <a:cs typeface="Times New Roman"/>
                      </a:endParaRPr>
                    </a:p>
                  </a:txBody>
                  <a:tcPr marL="67521" marR="67521" marT="0" marB="0" anchor="ctr"/>
                </a:tc>
                <a:tc>
                  <a:txBody>
                    <a:bodyPr/>
                    <a:lstStyle/>
                    <a:p>
                      <a:pPr algn="l">
                        <a:spcAft>
                          <a:spcPts val="0"/>
                        </a:spcAft>
                      </a:pPr>
                      <a:r>
                        <a:rPr lang="en-AU" sz="1000" dirty="0">
                          <a:effectLst/>
                        </a:rPr>
                        <a:t>Using food chains to show feeding relationships in a habitat; constructing and interpreting food webs to show relationships between organisms ... </a:t>
                      </a:r>
                      <a:endParaRPr lang="en-AU" sz="1200" dirty="0">
                        <a:effectLst/>
                      </a:endParaRPr>
                    </a:p>
                    <a:p>
                      <a:pPr algn="l">
                        <a:spcAft>
                          <a:spcPts val="0"/>
                        </a:spcAft>
                      </a:pPr>
                      <a:r>
                        <a:rPr lang="en-AU" sz="1000" i="1" dirty="0">
                          <a:effectLst/>
                        </a:rPr>
                        <a:t>Co-variation; relative thinking (e.g., prey increase/decrease; prey–predator ratio)</a:t>
                      </a:r>
                      <a:endParaRPr lang="en-AU" sz="1200" i="1" dirty="0">
                        <a:effectLst/>
                        <a:latin typeface="Cambria"/>
                        <a:ea typeface="MS Mincho"/>
                        <a:cs typeface="Times New Roman"/>
                      </a:endParaRPr>
                    </a:p>
                  </a:txBody>
                  <a:tcPr marL="67521" marR="67521" marT="0" marB="0"/>
                </a:tc>
                <a:tc>
                  <a:txBody>
                    <a:bodyPr/>
                    <a:lstStyle/>
                    <a:p>
                      <a:pPr algn="l">
                        <a:spcAft>
                          <a:spcPts val="0"/>
                        </a:spcAft>
                      </a:pPr>
                      <a:r>
                        <a:rPr lang="en-AU" sz="1000" dirty="0">
                          <a:effectLst/>
                        </a:rPr>
                        <a:t>Investigating and using a range of physical separation techniques such as filtration, decantation, evaporation, crystallisation, ...</a:t>
                      </a:r>
                      <a:endParaRPr lang="en-AU" sz="1200" dirty="0">
                        <a:effectLst/>
                      </a:endParaRPr>
                    </a:p>
                    <a:p>
                      <a:pPr algn="l">
                        <a:spcAft>
                          <a:spcPts val="0"/>
                        </a:spcAft>
                      </a:pPr>
                      <a:r>
                        <a:rPr lang="en-AU" sz="1000" i="1" dirty="0">
                          <a:effectLst/>
                        </a:rPr>
                        <a:t>Fractional thinking; relative thinking (e.g., comparing the masses or percentages of components)</a:t>
                      </a:r>
                      <a:endParaRPr lang="en-AU" sz="1200" i="1" dirty="0">
                        <a:effectLst/>
                        <a:latin typeface="Cambria"/>
                        <a:ea typeface="MS Mincho"/>
                        <a:cs typeface="Times New Roman"/>
                      </a:endParaRPr>
                    </a:p>
                  </a:txBody>
                  <a:tcPr marL="67521" marR="67521" marT="0" marB="0"/>
                </a:tc>
                <a:tc>
                  <a:txBody>
                    <a:bodyPr/>
                    <a:lstStyle/>
                    <a:p>
                      <a:pPr algn="l">
                        <a:spcAft>
                          <a:spcPts val="0"/>
                        </a:spcAft>
                      </a:pPr>
                      <a:r>
                        <a:rPr lang="en-AU" sz="1000" dirty="0">
                          <a:effectLst/>
                        </a:rPr>
                        <a:t>Comparing times for the rotation of Earth, the sun and moon, and comparing the times for the orbits of Earth and the moon</a:t>
                      </a:r>
                      <a:endParaRPr lang="en-AU" sz="1200" dirty="0">
                        <a:effectLst/>
                      </a:endParaRPr>
                    </a:p>
                    <a:p>
                      <a:pPr algn="l">
                        <a:spcAft>
                          <a:spcPts val="0"/>
                        </a:spcAft>
                      </a:pPr>
                      <a:r>
                        <a:rPr lang="en-AU" sz="1000" i="1" dirty="0">
                          <a:effectLst/>
                        </a:rPr>
                        <a:t>Scale; rate; relative thinking (e.g., when comparing times, relative positions, sizes of Earth, moon and sun)</a:t>
                      </a:r>
                      <a:endParaRPr lang="en-AU" sz="1200" i="1" dirty="0">
                        <a:effectLst/>
                        <a:latin typeface="Cambria"/>
                        <a:ea typeface="MS Mincho"/>
                        <a:cs typeface="Times New Roman"/>
                      </a:endParaRPr>
                    </a:p>
                  </a:txBody>
                  <a:tcPr marL="67521" marR="67521" marT="0" marB="0"/>
                </a:tc>
                <a:tc>
                  <a:txBody>
                    <a:bodyPr/>
                    <a:lstStyle/>
                    <a:p>
                      <a:pPr algn="l">
                        <a:spcAft>
                          <a:spcPts val="0"/>
                        </a:spcAft>
                      </a:pPr>
                      <a:r>
                        <a:rPr lang="en-AU" sz="1000" dirty="0">
                          <a:effectLst/>
                        </a:rPr>
                        <a:t>Investigating common situations where forces are balanced and unbalanced</a:t>
                      </a:r>
                      <a:endParaRPr lang="en-AU" sz="1200" dirty="0">
                        <a:effectLst/>
                      </a:endParaRPr>
                    </a:p>
                    <a:p>
                      <a:pPr algn="l">
                        <a:spcAft>
                          <a:spcPts val="0"/>
                        </a:spcAft>
                      </a:pPr>
                      <a:r>
                        <a:rPr lang="en-AU" sz="1000" i="1" dirty="0">
                          <a:effectLst/>
                        </a:rPr>
                        <a:t>Co-variation; direct and inverse proportion (e.g., investigating relationships between size of force and speed; height of ramp and speed; friction and movement) </a:t>
                      </a:r>
                      <a:endParaRPr lang="en-AU" sz="1200" i="1" dirty="0">
                        <a:effectLst/>
                        <a:latin typeface="Cambria"/>
                        <a:ea typeface="MS Mincho"/>
                        <a:cs typeface="Times New Roman"/>
                      </a:endParaRPr>
                    </a:p>
                  </a:txBody>
                  <a:tcPr marL="67521" marR="67521" marT="0" marB="0"/>
                </a:tc>
              </a:tr>
              <a:tr h="1350415">
                <a:tc>
                  <a:txBody>
                    <a:bodyPr/>
                    <a:lstStyle/>
                    <a:p>
                      <a:pPr>
                        <a:spcAft>
                          <a:spcPts val="0"/>
                        </a:spcAft>
                      </a:pPr>
                      <a:r>
                        <a:rPr lang="en-AU" sz="1000">
                          <a:effectLst/>
                        </a:rPr>
                        <a:t>8</a:t>
                      </a:r>
                      <a:endParaRPr lang="en-AU" sz="1200">
                        <a:effectLst/>
                        <a:latin typeface="Cambria"/>
                        <a:ea typeface="MS Mincho"/>
                        <a:cs typeface="Times New Roman"/>
                      </a:endParaRPr>
                    </a:p>
                  </a:txBody>
                  <a:tcPr marL="67521" marR="67521" marT="0" marB="0" anchor="ctr"/>
                </a:tc>
                <a:tc>
                  <a:txBody>
                    <a:bodyPr/>
                    <a:lstStyle/>
                    <a:p>
                      <a:pPr algn="l">
                        <a:spcAft>
                          <a:spcPts val="0"/>
                        </a:spcAft>
                      </a:pPr>
                      <a:r>
                        <a:rPr lang="en-AU" sz="1000" dirty="0">
                          <a:effectLst/>
                        </a:rPr>
                        <a:t>Examining cells using a microscope; identifying structures within cells …</a:t>
                      </a:r>
                      <a:endParaRPr lang="en-AU" sz="1200" dirty="0">
                        <a:effectLst/>
                      </a:endParaRPr>
                    </a:p>
                    <a:p>
                      <a:pPr algn="l">
                        <a:spcAft>
                          <a:spcPts val="0"/>
                        </a:spcAft>
                      </a:pPr>
                      <a:r>
                        <a:rPr lang="en-AU" sz="1000" i="1" dirty="0">
                          <a:effectLst/>
                        </a:rPr>
                        <a:t>Scale; scale factor; scale drawing (e.g., drawing what students see through the microscope, drawing relative size and positions of structures [if appropriate])</a:t>
                      </a:r>
                      <a:endParaRPr lang="en-AU" sz="1200" i="1" dirty="0">
                        <a:effectLst/>
                        <a:latin typeface="Cambria"/>
                        <a:ea typeface="MS Mincho"/>
                        <a:cs typeface="Times New Roman"/>
                      </a:endParaRPr>
                    </a:p>
                  </a:txBody>
                  <a:tcPr marL="67521" marR="67521" marT="0" marB="0"/>
                </a:tc>
                <a:tc>
                  <a:txBody>
                    <a:bodyPr/>
                    <a:lstStyle/>
                    <a:p>
                      <a:pPr algn="l">
                        <a:spcAft>
                          <a:spcPts val="0"/>
                        </a:spcAft>
                      </a:pPr>
                      <a:r>
                        <a:rPr lang="en-AU" sz="1000" dirty="0">
                          <a:effectLst/>
                        </a:rPr>
                        <a:t>Explaining why a model for the structure of matter is needed; modelling the arrangement of particles in solids, liquids, gases</a:t>
                      </a:r>
                      <a:endParaRPr lang="en-AU" sz="1200" dirty="0">
                        <a:effectLst/>
                      </a:endParaRPr>
                    </a:p>
                    <a:p>
                      <a:pPr algn="l">
                        <a:spcAft>
                          <a:spcPts val="0"/>
                        </a:spcAft>
                      </a:pPr>
                      <a:r>
                        <a:rPr lang="en-AU" sz="1000" i="1" dirty="0">
                          <a:effectLst/>
                        </a:rPr>
                        <a:t>Scale; relative thinking to represent relative size and space relationships</a:t>
                      </a:r>
                      <a:endParaRPr lang="en-AU" sz="1200" i="1" dirty="0">
                        <a:effectLst/>
                        <a:latin typeface="Cambria"/>
                        <a:ea typeface="MS Mincho"/>
                        <a:cs typeface="Times New Roman"/>
                      </a:endParaRPr>
                    </a:p>
                  </a:txBody>
                  <a:tcPr marL="67521" marR="67521" marT="0" marB="0"/>
                </a:tc>
                <a:tc>
                  <a:txBody>
                    <a:bodyPr/>
                    <a:lstStyle/>
                    <a:p>
                      <a:pPr algn="l">
                        <a:spcAft>
                          <a:spcPts val="0"/>
                        </a:spcAft>
                      </a:pPr>
                      <a:r>
                        <a:rPr lang="en-AU" sz="1000" dirty="0">
                          <a:effectLst/>
                        </a:rPr>
                        <a:t>Representing timescales for formation of rocks</a:t>
                      </a:r>
                      <a:endParaRPr lang="en-AU" sz="1200" dirty="0">
                        <a:effectLst/>
                      </a:endParaRPr>
                    </a:p>
                    <a:p>
                      <a:pPr algn="l">
                        <a:spcAft>
                          <a:spcPts val="0"/>
                        </a:spcAft>
                      </a:pPr>
                      <a:r>
                        <a:rPr lang="en-AU" sz="1000" i="1" dirty="0">
                          <a:effectLst/>
                        </a:rPr>
                        <a:t>Scale (e.g., comparing or representing relative times of formation of rock types)</a:t>
                      </a:r>
                      <a:endParaRPr lang="en-AU" sz="1200" i="1" dirty="0">
                        <a:effectLst/>
                      </a:endParaRPr>
                    </a:p>
                    <a:p>
                      <a:pPr algn="l">
                        <a:spcAft>
                          <a:spcPts val="0"/>
                        </a:spcAft>
                      </a:pPr>
                      <a:r>
                        <a:rPr lang="en-AU" sz="1000" dirty="0">
                          <a:effectLst/>
                        </a:rPr>
                        <a:t> </a:t>
                      </a:r>
                      <a:endParaRPr lang="en-AU" sz="1200" dirty="0">
                        <a:effectLst/>
                        <a:latin typeface="Cambria"/>
                        <a:ea typeface="MS Mincho"/>
                        <a:cs typeface="Times New Roman"/>
                      </a:endParaRPr>
                    </a:p>
                  </a:txBody>
                  <a:tcPr marL="67521" marR="67521" marT="0" marB="0"/>
                </a:tc>
                <a:tc>
                  <a:txBody>
                    <a:bodyPr/>
                    <a:lstStyle/>
                    <a:p>
                      <a:pPr algn="l">
                        <a:spcAft>
                          <a:spcPts val="0"/>
                        </a:spcAft>
                      </a:pPr>
                      <a:r>
                        <a:rPr lang="en-AU" sz="1000" dirty="0">
                          <a:effectLst/>
                        </a:rPr>
                        <a:t>Recognising that kinetic energy is the energy possessed by moving bodies; recognising that potential energy is stored energy ...</a:t>
                      </a:r>
                      <a:endParaRPr lang="en-AU" sz="1200" dirty="0">
                        <a:effectLst/>
                      </a:endParaRPr>
                    </a:p>
                    <a:p>
                      <a:pPr algn="l">
                        <a:spcAft>
                          <a:spcPts val="0"/>
                        </a:spcAft>
                      </a:pPr>
                      <a:r>
                        <a:rPr lang="en-AU" sz="1000" i="1" dirty="0">
                          <a:effectLst/>
                        </a:rPr>
                        <a:t>Direct proportion; inverse proportion (e.g., qualitative relationship between mass and KE; height/mass and PE)</a:t>
                      </a:r>
                      <a:endParaRPr lang="en-AU" sz="1200" i="1" dirty="0">
                        <a:effectLst/>
                        <a:latin typeface="Cambria"/>
                        <a:ea typeface="MS Mincho"/>
                        <a:cs typeface="Times New Roman"/>
                      </a:endParaRPr>
                    </a:p>
                  </a:txBody>
                  <a:tcPr marL="67521" marR="67521" marT="0" marB="0"/>
                </a:tc>
              </a:tr>
              <a:tr h="1650507">
                <a:tc>
                  <a:txBody>
                    <a:bodyPr/>
                    <a:lstStyle/>
                    <a:p>
                      <a:pPr>
                        <a:spcAft>
                          <a:spcPts val="0"/>
                        </a:spcAft>
                      </a:pPr>
                      <a:r>
                        <a:rPr lang="en-AU" sz="1000">
                          <a:effectLst/>
                        </a:rPr>
                        <a:t>9</a:t>
                      </a:r>
                      <a:endParaRPr lang="en-AU" sz="1200">
                        <a:effectLst/>
                        <a:latin typeface="Cambria"/>
                        <a:ea typeface="MS Mincho"/>
                        <a:cs typeface="Times New Roman"/>
                      </a:endParaRPr>
                    </a:p>
                  </a:txBody>
                  <a:tcPr marL="67521" marR="67521" marT="0" marB="0" anchor="ctr"/>
                </a:tc>
                <a:tc>
                  <a:txBody>
                    <a:bodyPr/>
                    <a:lstStyle/>
                    <a:p>
                      <a:pPr algn="l">
                        <a:spcAft>
                          <a:spcPts val="0"/>
                        </a:spcAft>
                      </a:pPr>
                      <a:r>
                        <a:rPr lang="en-AU" sz="1000" dirty="0">
                          <a:effectLst/>
                        </a:rPr>
                        <a:t>Exploring interactions between organisms such as predator/prey …; examining factors that affect population sizes such as seasonal changes, destruction of habitats …</a:t>
                      </a:r>
                      <a:endParaRPr lang="en-AU" sz="1200" dirty="0">
                        <a:effectLst/>
                      </a:endParaRPr>
                    </a:p>
                    <a:p>
                      <a:pPr algn="l">
                        <a:spcAft>
                          <a:spcPts val="0"/>
                        </a:spcAft>
                      </a:pPr>
                      <a:r>
                        <a:rPr lang="en-AU" sz="1000" i="1" dirty="0">
                          <a:effectLst/>
                        </a:rPr>
                        <a:t>Relative thinking; co-variation (e.g., predator–prey variation; habitat–population relationships</a:t>
                      </a:r>
                      <a:endParaRPr lang="en-AU" sz="1200" i="1" dirty="0">
                        <a:effectLst/>
                        <a:latin typeface="Cambria"/>
                        <a:ea typeface="MS Mincho"/>
                        <a:cs typeface="Times New Roman"/>
                      </a:endParaRPr>
                    </a:p>
                  </a:txBody>
                  <a:tcPr marL="67521" marR="67521" marT="0" marB="0"/>
                </a:tc>
                <a:tc>
                  <a:txBody>
                    <a:bodyPr/>
                    <a:lstStyle/>
                    <a:p>
                      <a:pPr algn="l">
                        <a:spcAft>
                          <a:spcPts val="0"/>
                        </a:spcAft>
                      </a:pPr>
                      <a:r>
                        <a:rPr lang="en-AU" sz="1000" dirty="0">
                          <a:effectLst/>
                        </a:rPr>
                        <a:t>Describing and modelling the structure of atoms in terms of the nucleus, protons, neutrons and electrons</a:t>
                      </a:r>
                      <a:endParaRPr lang="en-AU" sz="1200" dirty="0">
                        <a:effectLst/>
                      </a:endParaRPr>
                    </a:p>
                    <a:p>
                      <a:pPr algn="l">
                        <a:spcAft>
                          <a:spcPts val="0"/>
                        </a:spcAft>
                      </a:pPr>
                      <a:r>
                        <a:rPr lang="en-AU" sz="1000" i="1" dirty="0">
                          <a:effectLst/>
                        </a:rPr>
                        <a:t>Scale; relative thinking (e.g., when comparing nucleus size with atomic size, relative thinking is used; scale is used to understand relative size and position of atomic component)</a:t>
                      </a:r>
                      <a:endParaRPr lang="en-AU" sz="1200" i="1" dirty="0">
                        <a:effectLst/>
                        <a:latin typeface="Cambria"/>
                        <a:ea typeface="MS Mincho"/>
                        <a:cs typeface="Times New Roman"/>
                      </a:endParaRPr>
                    </a:p>
                  </a:txBody>
                  <a:tcPr marL="67521" marR="67521" marT="0" marB="0"/>
                </a:tc>
                <a:tc>
                  <a:txBody>
                    <a:bodyPr/>
                    <a:lstStyle/>
                    <a:p>
                      <a:pPr algn="l">
                        <a:spcAft>
                          <a:spcPts val="0"/>
                        </a:spcAft>
                      </a:pPr>
                      <a:r>
                        <a:rPr lang="en-AU" sz="1000" dirty="0">
                          <a:effectLst/>
                        </a:rPr>
                        <a:t>Modelling sea-floor spreading; relating the extreme age and stability of a large part of the Australian continent to its plate tectonic history</a:t>
                      </a:r>
                      <a:endParaRPr lang="en-AU" sz="1200" dirty="0">
                        <a:effectLst/>
                      </a:endParaRPr>
                    </a:p>
                    <a:p>
                      <a:pPr algn="l">
                        <a:spcAft>
                          <a:spcPts val="0"/>
                        </a:spcAft>
                      </a:pPr>
                      <a:r>
                        <a:rPr lang="en-AU" sz="1000" i="1" dirty="0">
                          <a:effectLst/>
                        </a:rPr>
                        <a:t>Scale (e.g., scale on diagrams/maps; understanding of geologic timescales to explain relative stability and age of continents)</a:t>
                      </a:r>
                      <a:endParaRPr lang="en-AU" sz="1200" i="1" dirty="0">
                        <a:effectLst/>
                        <a:latin typeface="Cambria"/>
                        <a:ea typeface="MS Mincho"/>
                        <a:cs typeface="Times New Roman"/>
                      </a:endParaRPr>
                    </a:p>
                  </a:txBody>
                  <a:tcPr marL="67521" marR="67521" marT="0" marB="0"/>
                </a:tc>
                <a:tc>
                  <a:txBody>
                    <a:bodyPr/>
                    <a:lstStyle/>
                    <a:p>
                      <a:pPr algn="l">
                        <a:spcAft>
                          <a:spcPts val="0"/>
                        </a:spcAft>
                      </a:pPr>
                      <a:r>
                        <a:rPr lang="en-AU" sz="1000" dirty="0">
                          <a:effectLst/>
                        </a:rPr>
                        <a:t>Exploring the properties of waves, and situations where energy is transferred in the form of waves…</a:t>
                      </a:r>
                      <a:endParaRPr lang="en-AU" sz="1200" dirty="0">
                        <a:effectLst/>
                      </a:endParaRPr>
                    </a:p>
                    <a:p>
                      <a:pPr algn="l">
                        <a:spcAft>
                          <a:spcPts val="0"/>
                        </a:spcAft>
                      </a:pPr>
                      <a:r>
                        <a:rPr lang="en-AU" sz="1000" i="1" dirty="0">
                          <a:effectLst/>
                        </a:rPr>
                        <a:t>Relative thinking; multiplicative thinking when comparing, measuring, calculating frequency, wavelength and amplitude</a:t>
                      </a:r>
                      <a:endParaRPr lang="en-AU" sz="1200" i="1" dirty="0">
                        <a:effectLst/>
                        <a:latin typeface="Cambria"/>
                        <a:ea typeface="MS Mincho"/>
                        <a:cs typeface="Times New Roman"/>
                      </a:endParaRPr>
                    </a:p>
                  </a:txBody>
                  <a:tcPr marL="67521" marR="67521" marT="0" marB="0"/>
                </a:tc>
              </a:tr>
            </a:tbl>
          </a:graphicData>
        </a:graphic>
      </p:graphicFrame>
      <p:sp>
        <p:nvSpPr>
          <p:cNvPr id="4" name="TextBox 3"/>
          <p:cNvSpPr txBox="1"/>
          <p:nvPr/>
        </p:nvSpPr>
        <p:spPr>
          <a:xfrm>
            <a:off x="683568" y="404664"/>
            <a:ext cx="3096344" cy="369332"/>
          </a:xfrm>
          <a:prstGeom prst="rect">
            <a:avLst/>
          </a:prstGeom>
          <a:noFill/>
        </p:spPr>
        <p:txBody>
          <a:bodyPr wrap="square" rtlCol="0">
            <a:spAutoFit/>
          </a:bodyPr>
          <a:lstStyle/>
          <a:p>
            <a:r>
              <a:rPr lang="en-AU" dirty="0" smtClean="0">
                <a:solidFill>
                  <a:schemeClr val="bg1"/>
                </a:solidFill>
              </a:rPr>
              <a:t>#</a:t>
            </a:r>
            <a:r>
              <a:rPr lang="en-AU" dirty="0" err="1" smtClean="0">
                <a:solidFill>
                  <a:schemeClr val="bg1"/>
                </a:solidFill>
              </a:rPr>
              <a:t>STEMed_fUTureS</a:t>
            </a:r>
            <a:endParaRPr lang="en-AU" dirty="0">
              <a:solidFill>
                <a:schemeClr val="bg1"/>
              </a:solidFill>
            </a:endParaRPr>
          </a:p>
        </p:txBody>
      </p:sp>
      <p:sp>
        <p:nvSpPr>
          <p:cNvPr id="3" name="TextBox 2"/>
          <p:cNvSpPr txBox="1"/>
          <p:nvPr/>
        </p:nvSpPr>
        <p:spPr>
          <a:xfrm>
            <a:off x="1331640" y="6381328"/>
            <a:ext cx="4824536" cy="369332"/>
          </a:xfrm>
          <a:prstGeom prst="rect">
            <a:avLst/>
          </a:prstGeom>
          <a:solidFill>
            <a:schemeClr val="bg1"/>
          </a:solidFill>
        </p:spPr>
        <p:txBody>
          <a:bodyPr wrap="square" rtlCol="0">
            <a:spAutoFit/>
          </a:bodyPr>
          <a:lstStyle/>
          <a:p>
            <a:r>
              <a:rPr lang="en-AU" dirty="0" smtClean="0"/>
              <a:t>(Hilton &amp; Hilton, 2016, pp. 35-36)</a:t>
            </a:r>
            <a:endParaRPr lang="en-AU" dirty="0"/>
          </a:p>
        </p:txBody>
      </p:sp>
    </p:spTree>
    <p:extLst>
      <p:ext uri="{BB962C8B-B14F-4D97-AF65-F5344CB8AC3E}">
        <p14:creationId xmlns:p14="http://schemas.microsoft.com/office/powerpoint/2010/main" val="25084483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4917" y="1115310"/>
            <a:ext cx="7813487" cy="729514"/>
          </a:xfrm>
        </p:spPr>
        <p:txBody>
          <a:bodyPr/>
          <a:lstStyle/>
          <a:p>
            <a:r>
              <a:rPr lang="en-AU" b="1" dirty="0" smtClean="0"/>
              <a:t>Key Findings of the Audit</a:t>
            </a:r>
            <a:endParaRPr lang="en-AU" b="1" dirty="0"/>
          </a:p>
        </p:txBody>
      </p:sp>
      <p:sp>
        <p:nvSpPr>
          <p:cNvPr id="3" name="Text Placeholder 2"/>
          <p:cNvSpPr>
            <a:spLocks noGrp="1"/>
          </p:cNvSpPr>
          <p:nvPr>
            <p:ph type="body" sz="quarter" idx="12"/>
          </p:nvPr>
        </p:nvSpPr>
        <p:spPr>
          <a:xfrm>
            <a:off x="323528" y="1844824"/>
            <a:ext cx="8280920" cy="3816424"/>
          </a:xfrm>
        </p:spPr>
        <p:txBody>
          <a:bodyPr/>
          <a:lstStyle/>
          <a:p>
            <a:pPr marL="598969" indent="-342900">
              <a:spcBef>
                <a:spcPts val="1200"/>
              </a:spcBef>
              <a:spcAft>
                <a:spcPts val="0"/>
              </a:spcAft>
              <a:buClr>
                <a:schemeClr val="accent1"/>
              </a:buClr>
              <a:buFont typeface="Arial" panose="020B0604020202020204" pitchFamily="34" charset="0"/>
              <a:buChar char="•"/>
            </a:pPr>
            <a:r>
              <a:rPr lang="en-US" dirty="0" smtClean="0"/>
              <a:t>Aspects </a:t>
            </a:r>
            <a:r>
              <a:rPr lang="en-US" dirty="0"/>
              <a:t>of PR underlying science concepts were identified across all strands in all year levels </a:t>
            </a:r>
            <a:endParaRPr lang="en-US" dirty="0" smtClean="0"/>
          </a:p>
          <a:p>
            <a:pPr marL="598969" indent="-342900">
              <a:spcBef>
                <a:spcPts val="1200"/>
              </a:spcBef>
              <a:spcAft>
                <a:spcPts val="0"/>
              </a:spcAft>
              <a:buClr>
                <a:schemeClr val="accent1"/>
              </a:buClr>
              <a:buFont typeface="Arial" panose="020B0604020202020204" pitchFamily="34" charset="0"/>
              <a:buChar char="•"/>
            </a:pPr>
            <a:r>
              <a:rPr lang="en-US" dirty="0" smtClean="0"/>
              <a:t>No curriculum </a:t>
            </a:r>
            <a:r>
              <a:rPr lang="en-US" dirty="0"/>
              <a:t>examples explicitly identified </a:t>
            </a:r>
            <a:r>
              <a:rPr lang="en-US" dirty="0" smtClean="0"/>
              <a:t>proportional reasoning</a:t>
            </a:r>
          </a:p>
          <a:p>
            <a:pPr marL="598969" indent="-342900">
              <a:spcBef>
                <a:spcPts val="1200"/>
              </a:spcBef>
              <a:spcAft>
                <a:spcPts val="0"/>
              </a:spcAft>
              <a:buClr>
                <a:schemeClr val="accent1"/>
              </a:buClr>
              <a:buFont typeface="Arial" panose="020B0604020202020204" pitchFamily="34" charset="0"/>
              <a:buChar char="•"/>
            </a:pPr>
            <a:r>
              <a:rPr lang="en-US" dirty="0" smtClean="0"/>
              <a:t>Students</a:t>
            </a:r>
            <a:r>
              <a:rPr lang="en-US" dirty="0"/>
              <a:t>’ understanding of some elements is </a:t>
            </a:r>
            <a:r>
              <a:rPr lang="en-US" dirty="0" smtClean="0"/>
              <a:t>assumed (e.g., ‘use appropriate scale when measuring’)</a:t>
            </a:r>
          </a:p>
          <a:p>
            <a:pPr marL="598969" indent="-342900">
              <a:spcBef>
                <a:spcPts val="1200"/>
              </a:spcBef>
              <a:spcAft>
                <a:spcPts val="0"/>
              </a:spcAft>
              <a:buClr>
                <a:schemeClr val="accent1"/>
              </a:buClr>
              <a:buFont typeface="Arial" panose="020B0604020202020204" pitchFamily="34" charset="0"/>
              <a:buChar char="•"/>
            </a:pPr>
            <a:r>
              <a:rPr lang="en-US" dirty="0" smtClean="0"/>
              <a:t>As students </a:t>
            </a:r>
            <a:r>
              <a:rPr lang="en-US" dirty="0"/>
              <a:t>progress, </a:t>
            </a:r>
            <a:r>
              <a:rPr lang="en-US" dirty="0" smtClean="0"/>
              <a:t>the variety and </a:t>
            </a:r>
            <a:r>
              <a:rPr lang="en-US" dirty="0"/>
              <a:t>level of complexity increases </a:t>
            </a:r>
            <a:endParaRPr lang="en-US" dirty="0" smtClean="0"/>
          </a:p>
          <a:p>
            <a:pPr marL="598969" indent="-342900">
              <a:spcBef>
                <a:spcPts val="1200"/>
              </a:spcBef>
              <a:spcAft>
                <a:spcPts val="0"/>
              </a:spcAft>
              <a:buClr>
                <a:schemeClr val="accent1"/>
              </a:buClr>
              <a:buFont typeface="Arial" panose="020B0604020202020204" pitchFamily="34" charset="0"/>
              <a:buChar char="•"/>
            </a:pPr>
            <a:r>
              <a:rPr lang="en-US" dirty="0" smtClean="0"/>
              <a:t>PR progressively </a:t>
            </a:r>
            <a:r>
              <a:rPr lang="en-US" dirty="0"/>
              <a:t>changes from qualitative to </a:t>
            </a:r>
            <a:r>
              <a:rPr lang="en-US" dirty="0" smtClean="0"/>
              <a:t>quantitative</a:t>
            </a:r>
            <a:endParaRPr lang="en-AU" dirty="0"/>
          </a:p>
        </p:txBody>
      </p:sp>
      <p:sp>
        <p:nvSpPr>
          <p:cNvPr id="4" name="TextBox 3"/>
          <p:cNvSpPr txBox="1"/>
          <p:nvPr/>
        </p:nvSpPr>
        <p:spPr>
          <a:xfrm>
            <a:off x="683568" y="404664"/>
            <a:ext cx="3096344" cy="369332"/>
          </a:xfrm>
          <a:prstGeom prst="rect">
            <a:avLst/>
          </a:prstGeom>
          <a:noFill/>
        </p:spPr>
        <p:txBody>
          <a:bodyPr wrap="square" rtlCol="0">
            <a:spAutoFit/>
          </a:bodyPr>
          <a:lstStyle/>
          <a:p>
            <a:r>
              <a:rPr lang="en-AU" dirty="0" smtClean="0">
                <a:solidFill>
                  <a:schemeClr val="bg1"/>
                </a:solidFill>
              </a:rPr>
              <a:t>#</a:t>
            </a:r>
            <a:r>
              <a:rPr lang="en-AU" dirty="0" err="1" smtClean="0">
                <a:solidFill>
                  <a:schemeClr val="bg1"/>
                </a:solidFill>
              </a:rPr>
              <a:t>STEMed_fUTureS</a:t>
            </a:r>
            <a:endParaRPr lang="en-AU" dirty="0">
              <a:solidFill>
                <a:schemeClr val="bg1"/>
              </a:solidFill>
            </a:endParaRPr>
          </a:p>
        </p:txBody>
      </p:sp>
    </p:spTree>
    <p:extLst>
      <p:ext uri="{BB962C8B-B14F-4D97-AF65-F5344CB8AC3E}">
        <p14:creationId xmlns:p14="http://schemas.microsoft.com/office/powerpoint/2010/main" val="132410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4918" y="1115310"/>
            <a:ext cx="7539490" cy="1046440"/>
          </a:xfrm>
        </p:spPr>
        <p:txBody>
          <a:bodyPr/>
          <a:lstStyle/>
          <a:p>
            <a:r>
              <a:rPr lang="en-US" smtClean="0"/>
              <a:t>Why we can’t always assume</a:t>
            </a:r>
            <a:endParaRPr lang="en-US"/>
          </a:p>
        </p:txBody>
      </p:sp>
      <p:sp>
        <p:nvSpPr>
          <p:cNvPr id="3" name="Text Placeholder 2"/>
          <p:cNvSpPr>
            <a:spLocks noGrp="1"/>
          </p:cNvSpPr>
          <p:nvPr>
            <p:ph type="body" sz="quarter" idx="12"/>
          </p:nvPr>
        </p:nvSpPr>
        <p:spPr/>
        <p:txBody>
          <a:bodyPr/>
          <a:lstStyle/>
          <a:p>
            <a:endParaRPr lang="en-US" dirty="0"/>
          </a:p>
        </p:txBody>
      </p:sp>
      <p:sp>
        <p:nvSpPr>
          <p:cNvPr id="4" name="Text Placeholder 3"/>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881145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solidFill>
                  <a:srgbClr val="0D8BE6"/>
                </a:solidFill>
                <a:latin typeface="Arial"/>
                <a:cs typeface="Arial"/>
              </a:rPr>
              <a:t>Why we can’t assume ...</a:t>
            </a:r>
            <a:endParaRPr lang="en-US" sz="2800" dirty="0">
              <a:solidFill>
                <a:srgbClr val="0D8BE6"/>
              </a:solidFill>
              <a:latin typeface="Arial"/>
              <a:cs typeface="Arial"/>
            </a:endParaRPr>
          </a:p>
        </p:txBody>
      </p:sp>
      <p:sp>
        <p:nvSpPr>
          <p:cNvPr id="3" name="Content Placeholder 2"/>
          <p:cNvSpPr>
            <a:spLocks noGrp="1"/>
          </p:cNvSpPr>
          <p:nvPr>
            <p:ph idx="1"/>
          </p:nvPr>
        </p:nvSpPr>
        <p:spPr/>
        <p:txBody>
          <a:bodyPr>
            <a:normAutofit/>
          </a:bodyPr>
          <a:lstStyle/>
          <a:p>
            <a:pPr>
              <a:buNone/>
            </a:pPr>
            <a:r>
              <a:rPr lang="en-AU" sz="2400" dirty="0" smtClean="0">
                <a:latin typeface="Calibri"/>
                <a:cs typeface="Calibri"/>
              </a:rPr>
              <a:t>33  			   </a:t>
            </a:r>
            <a:r>
              <a:rPr lang="en-AU" sz="2400" dirty="0" smtClean="0">
                <a:latin typeface="Calibri"/>
                <a:cs typeface="Calibri"/>
              </a:rPr>
              <a:t> X  </a:t>
            </a:r>
            <a:r>
              <a:rPr lang="en-AU" sz="2400" dirty="0" smtClean="0">
                <a:latin typeface="Calibri"/>
                <a:cs typeface="Calibri"/>
              </a:rPr>
              <a:t>		     		              53</a:t>
            </a:r>
          </a:p>
          <a:p>
            <a:endParaRPr lang="en-US" sz="2400" dirty="0" smtClean="0">
              <a:latin typeface="Calibri"/>
              <a:cs typeface="Calibri"/>
            </a:endParaRPr>
          </a:p>
          <a:p>
            <a:r>
              <a:rPr lang="en-US" sz="2400" dirty="0" smtClean="0">
                <a:latin typeface="Calibri"/>
                <a:cs typeface="Calibri"/>
              </a:rPr>
              <a:t>Over 2000 students in Years 5 to 9</a:t>
            </a:r>
          </a:p>
          <a:p>
            <a:r>
              <a:rPr lang="en-US" sz="2400" dirty="0" smtClean="0">
                <a:latin typeface="Calibri"/>
                <a:cs typeface="Calibri"/>
              </a:rPr>
              <a:t>36% said X = 37 </a:t>
            </a:r>
          </a:p>
          <a:p>
            <a:r>
              <a:rPr lang="en-US" sz="2400" dirty="0" smtClean="0">
                <a:latin typeface="Calibri"/>
                <a:cs typeface="Calibri"/>
              </a:rPr>
              <a:t>25% said X = 41</a:t>
            </a:r>
          </a:p>
          <a:p>
            <a:r>
              <a:rPr lang="en-US" sz="2400" dirty="0" smtClean="0">
                <a:latin typeface="Calibri"/>
                <a:cs typeface="Calibri"/>
              </a:rPr>
              <a:t>(remainder gave other erroneous answers)</a:t>
            </a:r>
          </a:p>
          <a:p>
            <a:r>
              <a:rPr lang="en-US" sz="2400" dirty="0" smtClean="0">
                <a:solidFill>
                  <a:schemeClr val="accent1"/>
                </a:solidFill>
                <a:latin typeface="Calibri"/>
                <a:cs typeface="Calibri"/>
              </a:rPr>
              <a:t>Implications for understanding / measuring / interpreting in science ...</a:t>
            </a:r>
          </a:p>
          <a:p>
            <a:endParaRPr lang="en-US" sz="2400" dirty="0">
              <a:latin typeface="Calibri"/>
              <a:cs typeface="Calibri"/>
            </a:endParaRPr>
          </a:p>
          <a:p>
            <a:endParaRPr lang="en-US" sz="2400" dirty="0">
              <a:latin typeface="Calibri"/>
              <a:cs typeface="Calibri"/>
            </a:endParaRPr>
          </a:p>
        </p:txBody>
      </p:sp>
      <p:grpSp>
        <p:nvGrpSpPr>
          <p:cNvPr id="21506" name="Group 2"/>
          <p:cNvGrpSpPr>
            <a:grpSpLocks/>
          </p:cNvGrpSpPr>
          <p:nvPr/>
        </p:nvGrpSpPr>
        <p:grpSpPr bwMode="auto">
          <a:xfrm>
            <a:off x="802932" y="1675198"/>
            <a:ext cx="7425491" cy="254880"/>
            <a:chOff x="2084" y="2616"/>
            <a:chExt cx="5680" cy="249"/>
          </a:xfrm>
        </p:grpSpPr>
        <p:sp>
          <p:nvSpPr>
            <p:cNvPr id="21507" name="Line 3"/>
            <p:cNvSpPr>
              <a:spLocks noChangeShapeType="1"/>
            </p:cNvSpPr>
            <p:nvPr/>
          </p:nvSpPr>
          <p:spPr bwMode="auto">
            <a:xfrm>
              <a:off x="2084" y="2616"/>
              <a:ext cx="0" cy="249"/>
            </a:xfrm>
            <a:prstGeom prst="line">
              <a:avLst/>
            </a:prstGeom>
            <a:noFill/>
            <a:ln w="9525">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21508" name="Line 4"/>
            <p:cNvSpPr>
              <a:spLocks noChangeShapeType="1"/>
            </p:cNvSpPr>
            <p:nvPr/>
          </p:nvSpPr>
          <p:spPr bwMode="auto">
            <a:xfrm>
              <a:off x="2652" y="2616"/>
              <a:ext cx="0" cy="249"/>
            </a:xfrm>
            <a:prstGeom prst="line">
              <a:avLst/>
            </a:prstGeom>
            <a:noFill/>
            <a:ln w="9525">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21509" name="Line 5"/>
            <p:cNvSpPr>
              <a:spLocks noChangeShapeType="1"/>
            </p:cNvSpPr>
            <p:nvPr/>
          </p:nvSpPr>
          <p:spPr bwMode="auto">
            <a:xfrm>
              <a:off x="3220" y="2616"/>
              <a:ext cx="0" cy="249"/>
            </a:xfrm>
            <a:prstGeom prst="line">
              <a:avLst/>
            </a:prstGeom>
            <a:noFill/>
            <a:ln w="9525">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21510" name="Line 6"/>
            <p:cNvSpPr>
              <a:spLocks noChangeShapeType="1"/>
            </p:cNvSpPr>
            <p:nvPr/>
          </p:nvSpPr>
          <p:spPr bwMode="auto">
            <a:xfrm>
              <a:off x="3788" y="2616"/>
              <a:ext cx="0" cy="249"/>
            </a:xfrm>
            <a:prstGeom prst="line">
              <a:avLst/>
            </a:prstGeom>
            <a:noFill/>
            <a:ln w="9525">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21511" name="Line 7"/>
            <p:cNvSpPr>
              <a:spLocks noChangeShapeType="1"/>
            </p:cNvSpPr>
            <p:nvPr/>
          </p:nvSpPr>
          <p:spPr bwMode="auto">
            <a:xfrm>
              <a:off x="4356" y="2616"/>
              <a:ext cx="0" cy="249"/>
            </a:xfrm>
            <a:prstGeom prst="line">
              <a:avLst/>
            </a:prstGeom>
            <a:noFill/>
            <a:ln w="9525">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21512" name="Line 8"/>
            <p:cNvSpPr>
              <a:spLocks noChangeShapeType="1"/>
            </p:cNvSpPr>
            <p:nvPr/>
          </p:nvSpPr>
          <p:spPr bwMode="auto">
            <a:xfrm>
              <a:off x="4924" y="2616"/>
              <a:ext cx="0" cy="249"/>
            </a:xfrm>
            <a:prstGeom prst="line">
              <a:avLst/>
            </a:prstGeom>
            <a:noFill/>
            <a:ln w="9525">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21513" name="Line 9"/>
            <p:cNvSpPr>
              <a:spLocks noChangeShapeType="1"/>
            </p:cNvSpPr>
            <p:nvPr/>
          </p:nvSpPr>
          <p:spPr bwMode="auto">
            <a:xfrm>
              <a:off x="5492" y="2616"/>
              <a:ext cx="0" cy="249"/>
            </a:xfrm>
            <a:prstGeom prst="line">
              <a:avLst/>
            </a:prstGeom>
            <a:noFill/>
            <a:ln w="9525">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21514" name="Line 10"/>
            <p:cNvSpPr>
              <a:spLocks noChangeShapeType="1"/>
            </p:cNvSpPr>
            <p:nvPr/>
          </p:nvSpPr>
          <p:spPr bwMode="auto">
            <a:xfrm>
              <a:off x="6018" y="2616"/>
              <a:ext cx="0" cy="249"/>
            </a:xfrm>
            <a:prstGeom prst="line">
              <a:avLst/>
            </a:prstGeom>
            <a:noFill/>
            <a:ln w="9525">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21515" name="Line 11"/>
            <p:cNvSpPr>
              <a:spLocks noChangeShapeType="1"/>
            </p:cNvSpPr>
            <p:nvPr/>
          </p:nvSpPr>
          <p:spPr bwMode="auto">
            <a:xfrm>
              <a:off x="6628" y="2616"/>
              <a:ext cx="0" cy="249"/>
            </a:xfrm>
            <a:prstGeom prst="line">
              <a:avLst/>
            </a:prstGeom>
            <a:noFill/>
            <a:ln w="9525">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21516" name="Line 12"/>
            <p:cNvSpPr>
              <a:spLocks noChangeShapeType="1"/>
            </p:cNvSpPr>
            <p:nvPr/>
          </p:nvSpPr>
          <p:spPr bwMode="auto">
            <a:xfrm>
              <a:off x="7196" y="2616"/>
              <a:ext cx="0" cy="249"/>
            </a:xfrm>
            <a:prstGeom prst="line">
              <a:avLst/>
            </a:prstGeom>
            <a:noFill/>
            <a:ln w="9525">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21517" name="Line 13"/>
            <p:cNvSpPr>
              <a:spLocks noChangeShapeType="1"/>
            </p:cNvSpPr>
            <p:nvPr/>
          </p:nvSpPr>
          <p:spPr bwMode="auto">
            <a:xfrm>
              <a:off x="7764" y="2616"/>
              <a:ext cx="0" cy="249"/>
            </a:xfrm>
            <a:prstGeom prst="line">
              <a:avLst/>
            </a:prstGeom>
            <a:noFill/>
            <a:ln w="9525">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21518" name="Line 14"/>
            <p:cNvSpPr>
              <a:spLocks noChangeShapeType="1"/>
            </p:cNvSpPr>
            <p:nvPr/>
          </p:nvSpPr>
          <p:spPr bwMode="auto">
            <a:xfrm>
              <a:off x="2084" y="2751"/>
              <a:ext cx="5680" cy="0"/>
            </a:xfrm>
            <a:prstGeom prst="line">
              <a:avLst/>
            </a:prstGeom>
            <a:noFill/>
            <a:ln w="1270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1129330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115310"/>
            <a:ext cx="7813487" cy="729514"/>
          </a:xfrm>
        </p:spPr>
        <p:txBody>
          <a:bodyPr/>
          <a:lstStyle/>
          <a:p>
            <a:r>
              <a:rPr lang="en-AU" b="1" dirty="0" smtClean="0"/>
              <a:t>Implications </a:t>
            </a:r>
            <a:endParaRPr lang="en-AU" b="1" dirty="0"/>
          </a:p>
        </p:txBody>
      </p:sp>
      <p:sp>
        <p:nvSpPr>
          <p:cNvPr id="3" name="Text Placeholder 2"/>
          <p:cNvSpPr>
            <a:spLocks noGrp="1"/>
          </p:cNvSpPr>
          <p:nvPr>
            <p:ph type="body" sz="quarter" idx="12"/>
          </p:nvPr>
        </p:nvSpPr>
        <p:spPr>
          <a:xfrm>
            <a:off x="251520" y="1844824"/>
            <a:ext cx="8640960" cy="3816424"/>
          </a:xfrm>
        </p:spPr>
        <p:txBody>
          <a:bodyPr/>
          <a:lstStyle/>
          <a:p>
            <a:pPr marL="598969" indent="-342900">
              <a:buFont typeface="Arial" panose="020B0604020202020204" pitchFamily="34" charset="0"/>
              <a:buChar char="•"/>
            </a:pPr>
            <a:r>
              <a:rPr lang="en-US" dirty="0" smtClean="0"/>
              <a:t>Need </a:t>
            </a:r>
            <a:r>
              <a:rPr lang="en-US" dirty="0"/>
              <a:t>to support teachers to </a:t>
            </a:r>
            <a:endParaRPr lang="en-US" dirty="0" smtClean="0"/>
          </a:p>
          <a:p>
            <a:pPr marL="747846" lvl="2" indent="-342900"/>
            <a:r>
              <a:rPr lang="en-US" dirty="0" smtClean="0"/>
              <a:t>identify proportional reasoning </a:t>
            </a:r>
            <a:r>
              <a:rPr lang="en-US" dirty="0"/>
              <a:t>requirements in the science curriculum </a:t>
            </a:r>
            <a:endParaRPr lang="en-US" dirty="0" smtClean="0"/>
          </a:p>
          <a:p>
            <a:pPr marL="747846" lvl="2" indent="-342900"/>
            <a:r>
              <a:rPr lang="en-US" dirty="0" smtClean="0"/>
              <a:t>improve </a:t>
            </a:r>
            <a:r>
              <a:rPr lang="en-US" dirty="0"/>
              <a:t>their knowledge and practices to better support </a:t>
            </a:r>
            <a:r>
              <a:rPr lang="en-US" dirty="0" smtClean="0"/>
              <a:t>students</a:t>
            </a:r>
            <a:endParaRPr lang="en-US" dirty="0"/>
          </a:p>
          <a:p>
            <a:pPr marL="747846" lvl="2" indent="-342900"/>
            <a:r>
              <a:rPr lang="en-US" dirty="0" smtClean="0"/>
              <a:t>focus on conceptual development before procedural, i.e., </a:t>
            </a:r>
          </a:p>
          <a:p>
            <a:pPr marL="1049507" lvl="3" indent="-342900"/>
            <a:r>
              <a:rPr lang="en-US" dirty="0" smtClean="0"/>
              <a:t>foreground elements of PR, </a:t>
            </a:r>
          </a:p>
          <a:p>
            <a:pPr marL="1049507" lvl="3" indent="-342900"/>
            <a:r>
              <a:rPr lang="en-US" dirty="0" smtClean="0"/>
              <a:t>use more discussion – qualitative relationships and multiple representations before resorting to formulae / </a:t>
            </a:r>
            <a:r>
              <a:rPr lang="en-US" dirty="0" err="1" smtClean="0"/>
              <a:t>memorising</a:t>
            </a:r>
            <a:r>
              <a:rPr lang="en-US" dirty="0" smtClean="0"/>
              <a:t> of algorithms</a:t>
            </a:r>
            <a:endParaRPr lang="en-US" dirty="0"/>
          </a:p>
        </p:txBody>
      </p:sp>
      <p:sp>
        <p:nvSpPr>
          <p:cNvPr id="4" name="TextBox 3"/>
          <p:cNvSpPr txBox="1"/>
          <p:nvPr/>
        </p:nvSpPr>
        <p:spPr>
          <a:xfrm>
            <a:off x="683568" y="404664"/>
            <a:ext cx="3096344" cy="369332"/>
          </a:xfrm>
          <a:prstGeom prst="rect">
            <a:avLst/>
          </a:prstGeom>
          <a:noFill/>
        </p:spPr>
        <p:txBody>
          <a:bodyPr wrap="square" rtlCol="0">
            <a:spAutoFit/>
          </a:bodyPr>
          <a:lstStyle/>
          <a:p>
            <a:r>
              <a:rPr lang="en-AU" dirty="0" smtClean="0">
                <a:solidFill>
                  <a:schemeClr val="bg1"/>
                </a:solidFill>
              </a:rPr>
              <a:t>#</a:t>
            </a:r>
            <a:r>
              <a:rPr lang="en-AU" dirty="0" err="1" smtClean="0">
                <a:solidFill>
                  <a:schemeClr val="bg1"/>
                </a:solidFill>
              </a:rPr>
              <a:t>STEMed_fUTureS</a:t>
            </a:r>
            <a:endParaRPr lang="en-AU" dirty="0">
              <a:solidFill>
                <a:schemeClr val="bg1"/>
              </a:solidFill>
            </a:endParaRPr>
          </a:p>
        </p:txBody>
      </p:sp>
    </p:spTree>
    <p:extLst>
      <p:ext uri="{BB962C8B-B14F-4D97-AF65-F5344CB8AC3E}">
        <p14:creationId xmlns:p14="http://schemas.microsoft.com/office/powerpoint/2010/main" val="17643554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836712"/>
            <a:ext cx="8280920" cy="1046440"/>
          </a:xfrm>
        </p:spPr>
        <p:txBody>
          <a:bodyPr/>
          <a:lstStyle/>
          <a:p>
            <a:r>
              <a:rPr lang="en-AU" dirty="0" smtClean="0"/>
              <a:t>Foregrounding aspects of PR underpinning science concepts</a:t>
            </a:r>
            <a:endParaRPr lang="en-AU" dirty="0"/>
          </a:p>
        </p:txBody>
      </p:sp>
      <p:graphicFrame>
        <p:nvGraphicFramePr>
          <p:cNvPr id="5" name="Table 4"/>
          <p:cNvGraphicFramePr>
            <a:graphicFrameLocks noGrp="1"/>
          </p:cNvGraphicFramePr>
          <p:nvPr>
            <p:extLst>
              <p:ext uri="{D42A27DB-BD31-4B8C-83A1-F6EECF244321}">
                <p14:modId xmlns:p14="http://schemas.microsoft.com/office/powerpoint/2010/main" val="2552295839"/>
              </p:ext>
            </p:extLst>
          </p:nvPr>
        </p:nvGraphicFramePr>
        <p:xfrm>
          <a:off x="395536" y="1825624"/>
          <a:ext cx="8352928" cy="4351340"/>
        </p:xfrm>
        <a:graphic>
          <a:graphicData uri="http://schemas.openxmlformats.org/drawingml/2006/table">
            <a:tbl>
              <a:tblPr firstRow="1" firstCol="1" bandRow="1">
                <a:tableStyleId>{5C22544A-7EE6-4342-B048-85BDC9FD1C3A}</a:tableStyleId>
              </a:tblPr>
              <a:tblGrid>
                <a:gridCol w="3797242"/>
                <a:gridCol w="4555686"/>
              </a:tblGrid>
              <a:tr h="180709">
                <a:tc gridSpan="2">
                  <a:txBody>
                    <a:bodyPr/>
                    <a:lstStyle/>
                    <a:p>
                      <a:pPr algn="ctr">
                        <a:spcAft>
                          <a:spcPts val="0"/>
                        </a:spcAft>
                      </a:pPr>
                      <a:r>
                        <a:rPr lang="en-AU" sz="900" dirty="0">
                          <a:effectLst/>
                        </a:rPr>
                        <a:t>Year 8 Science</a:t>
                      </a:r>
                      <a:endParaRPr lang="en-AU" sz="1100" dirty="0">
                        <a:effectLst/>
                        <a:latin typeface="Cambria"/>
                        <a:ea typeface="MS Mincho"/>
                        <a:cs typeface="Times New Roman"/>
                      </a:endParaRPr>
                    </a:p>
                  </a:txBody>
                  <a:tcPr marL="64411" marR="64411" marT="0" marB="0" anchor="ctr"/>
                </a:tc>
                <a:tc hMerge="1">
                  <a:txBody>
                    <a:bodyPr/>
                    <a:lstStyle/>
                    <a:p>
                      <a:endParaRPr lang="en-AU"/>
                    </a:p>
                  </a:txBody>
                  <a:tcPr/>
                </a:tc>
              </a:tr>
              <a:tr h="715681">
                <a:tc>
                  <a:txBody>
                    <a:bodyPr/>
                    <a:lstStyle/>
                    <a:p>
                      <a:pPr>
                        <a:spcAft>
                          <a:spcPts val="0"/>
                        </a:spcAft>
                      </a:pPr>
                      <a:r>
                        <a:rPr lang="en-AU" sz="900" dirty="0">
                          <a:effectLst/>
                        </a:rPr>
                        <a:t>Biological Sciences: Cells are the basic units of living things; they have specialised structures and functions (examining a variety of cells using a microscope; identifying structure within cells)</a:t>
                      </a:r>
                      <a:endParaRPr lang="en-AU" sz="1100" dirty="0">
                        <a:effectLst/>
                        <a:latin typeface="Cambria"/>
                        <a:ea typeface="MS Mincho"/>
                        <a:cs typeface="Times New Roman"/>
                      </a:endParaRPr>
                    </a:p>
                  </a:txBody>
                  <a:tcPr marL="64411" marR="64411" marT="0" marB="0"/>
                </a:tc>
                <a:tc>
                  <a:txBody>
                    <a:bodyPr/>
                    <a:lstStyle/>
                    <a:p>
                      <a:pPr>
                        <a:spcAft>
                          <a:spcPts val="0"/>
                        </a:spcAft>
                      </a:pPr>
                      <a:r>
                        <a:rPr lang="en-AU" sz="900">
                          <a:effectLst/>
                        </a:rPr>
                        <a:t>Examining cells using a microscope requires a basic understanding of scale and microscopic units of measurement. Students may begin to use scale factors or to understand relative size when making drawings to record their observations. They need to use multiplicative thinking to understand different levels of magnification on the microscope. </a:t>
                      </a:r>
                      <a:endParaRPr lang="en-AU" sz="1100">
                        <a:effectLst/>
                        <a:latin typeface="Cambria"/>
                        <a:ea typeface="MS Mincho"/>
                        <a:cs typeface="Times New Roman"/>
                      </a:endParaRPr>
                    </a:p>
                  </a:txBody>
                  <a:tcPr marL="64411" marR="64411" marT="0" marB="0"/>
                </a:tc>
              </a:tr>
              <a:tr h="715681">
                <a:tc>
                  <a:txBody>
                    <a:bodyPr/>
                    <a:lstStyle/>
                    <a:p>
                      <a:pPr>
                        <a:spcAft>
                          <a:spcPts val="0"/>
                        </a:spcAft>
                      </a:pPr>
                      <a:r>
                        <a:rPr lang="en-AU" sz="900">
                          <a:effectLst/>
                        </a:rPr>
                        <a:t>Chemical Sciences: Properties of the different states of matter can be explained in terms of the motion and arrangement of particles (explaining why a model for the structure of matter is needed; modelling the arrangement of particles in solids, liquids and gases)</a:t>
                      </a:r>
                      <a:endParaRPr lang="en-AU" sz="1100">
                        <a:effectLst/>
                        <a:latin typeface="Cambria"/>
                        <a:ea typeface="MS Mincho"/>
                        <a:cs typeface="Times New Roman"/>
                      </a:endParaRPr>
                    </a:p>
                  </a:txBody>
                  <a:tcPr marL="64411" marR="64411" marT="0" marB="0"/>
                </a:tc>
                <a:tc>
                  <a:txBody>
                    <a:bodyPr/>
                    <a:lstStyle/>
                    <a:p>
                      <a:pPr>
                        <a:spcAft>
                          <a:spcPts val="0"/>
                        </a:spcAft>
                      </a:pPr>
                      <a:r>
                        <a:rPr lang="en-AU" sz="900" dirty="0">
                          <a:effectLst/>
                        </a:rPr>
                        <a:t>Using a model to explain the structure of matter requires students to be able to visualise and understand elements of scale and to think relatively. Students need to be able to understand situations of co-variation in order to make use of the particle model to explain observed phenomena linking temperature change and the energy of particles.</a:t>
                      </a:r>
                      <a:endParaRPr lang="en-AU" sz="1100" dirty="0">
                        <a:effectLst/>
                        <a:latin typeface="Cambria"/>
                        <a:ea typeface="MS Mincho"/>
                        <a:cs typeface="Times New Roman"/>
                      </a:endParaRPr>
                    </a:p>
                  </a:txBody>
                  <a:tcPr marL="64411" marR="64411" marT="0" marB="0"/>
                </a:tc>
              </a:tr>
              <a:tr h="715681">
                <a:tc>
                  <a:txBody>
                    <a:bodyPr/>
                    <a:lstStyle/>
                    <a:p>
                      <a:pPr>
                        <a:spcAft>
                          <a:spcPts val="0"/>
                        </a:spcAft>
                      </a:pPr>
                      <a:r>
                        <a:rPr lang="en-AU" sz="900">
                          <a:effectLst/>
                        </a:rPr>
                        <a:t>Chemical Sciences: Differences between elements, compounds and mixtures can be described at a particle level (modelling the arrangement of particles in elements and compounds)</a:t>
                      </a:r>
                      <a:endParaRPr lang="en-AU" sz="1100">
                        <a:effectLst/>
                        <a:latin typeface="Cambria"/>
                        <a:ea typeface="MS Mincho"/>
                        <a:cs typeface="Times New Roman"/>
                      </a:endParaRPr>
                    </a:p>
                  </a:txBody>
                  <a:tcPr marL="64411" marR="64411" marT="0" marB="0"/>
                </a:tc>
                <a:tc>
                  <a:txBody>
                    <a:bodyPr/>
                    <a:lstStyle/>
                    <a:p>
                      <a:pPr>
                        <a:spcAft>
                          <a:spcPts val="0"/>
                        </a:spcAft>
                      </a:pPr>
                      <a:r>
                        <a:rPr lang="en-AU" sz="900" dirty="0">
                          <a:effectLst/>
                        </a:rPr>
                        <a:t>Interpreting and creating symbolic representations (i.e., chemical formulas or molecular models) of substances requires multiplicative thinking and an understanding of ratio (e.g., CO</a:t>
                      </a:r>
                      <a:r>
                        <a:rPr lang="en-AU" sz="900" baseline="-25000" dirty="0">
                          <a:effectLst/>
                        </a:rPr>
                        <a:t>2 </a:t>
                      </a:r>
                      <a:r>
                        <a:rPr lang="en-AU" sz="900" dirty="0">
                          <a:effectLst/>
                        </a:rPr>
                        <a:t>contains carbon and oxygen in the ratio 1:2 or the number of oxygen atoms is twice the number of carbon atoms, …).</a:t>
                      </a:r>
                      <a:endParaRPr lang="en-AU" sz="1100" dirty="0">
                        <a:effectLst/>
                        <a:latin typeface="Cambria"/>
                        <a:ea typeface="MS Mincho"/>
                        <a:cs typeface="Times New Roman"/>
                      </a:endParaRPr>
                    </a:p>
                  </a:txBody>
                  <a:tcPr marL="64411" marR="64411" marT="0" marB="0"/>
                </a:tc>
              </a:tr>
              <a:tr h="592226">
                <a:tc>
                  <a:txBody>
                    <a:bodyPr/>
                    <a:lstStyle/>
                    <a:p>
                      <a:pPr>
                        <a:spcAft>
                          <a:spcPts val="0"/>
                        </a:spcAft>
                      </a:pPr>
                      <a:r>
                        <a:rPr lang="en-AU" sz="900">
                          <a:effectLst/>
                        </a:rPr>
                        <a:t>Chemical Sciences: Chemical change involves substances reacting to form new substances (investigating simple reactions such as combining elements to make a compound)</a:t>
                      </a:r>
                      <a:endParaRPr lang="en-AU" sz="1100">
                        <a:effectLst/>
                        <a:latin typeface="Cambria"/>
                        <a:ea typeface="MS Mincho"/>
                        <a:cs typeface="Times New Roman"/>
                      </a:endParaRPr>
                    </a:p>
                  </a:txBody>
                  <a:tcPr marL="64411" marR="64411" marT="0" marB="0"/>
                </a:tc>
                <a:tc>
                  <a:txBody>
                    <a:bodyPr/>
                    <a:lstStyle/>
                    <a:p>
                      <a:pPr>
                        <a:spcAft>
                          <a:spcPts val="0"/>
                        </a:spcAft>
                      </a:pPr>
                      <a:r>
                        <a:rPr lang="en-AU" sz="900">
                          <a:effectLst/>
                        </a:rPr>
                        <a:t>Understanding, balancing or interpreting simple chemical equations requires an understanding of ratio, and an ability to use multiplicative and fractional thinking.</a:t>
                      </a:r>
                      <a:endParaRPr lang="en-AU" sz="1100">
                        <a:effectLst/>
                        <a:latin typeface="Cambria"/>
                        <a:ea typeface="MS Mincho"/>
                        <a:cs typeface="Times New Roman"/>
                      </a:endParaRPr>
                    </a:p>
                  </a:txBody>
                  <a:tcPr marL="64411" marR="64411" marT="0" marB="0"/>
                </a:tc>
              </a:tr>
              <a:tr h="715681">
                <a:tc>
                  <a:txBody>
                    <a:bodyPr/>
                    <a:lstStyle/>
                    <a:p>
                      <a:pPr>
                        <a:spcAft>
                          <a:spcPts val="0"/>
                        </a:spcAft>
                      </a:pPr>
                      <a:r>
                        <a:rPr lang="en-AU" sz="900">
                          <a:effectLst/>
                        </a:rPr>
                        <a:t>Earth and Space Sciences: Sedimentary, igneous and metamorphic rocks … are formed by processes that occur within Earth over a variety of timescales (representing the stages in the formation of … rocks, including indications of timescales involved)</a:t>
                      </a:r>
                      <a:endParaRPr lang="en-AU" sz="1100">
                        <a:effectLst/>
                        <a:latin typeface="Cambria"/>
                        <a:ea typeface="MS Mincho"/>
                        <a:cs typeface="Times New Roman"/>
                      </a:endParaRPr>
                    </a:p>
                  </a:txBody>
                  <a:tcPr marL="64411" marR="64411" marT="0" marB="0"/>
                </a:tc>
                <a:tc>
                  <a:txBody>
                    <a:bodyPr/>
                    <a:lstStyle/>
                    <a:p>
                      <a:pPr>
                        <a:spcAft>
                          <a:spcPts val="0"/>
                        </a:spcAft>
                      </a:pPr>
                      <a:r>
                        <a:rPr lang="en-AU" sz="900">
                          <a:effectLst/>
                        </a:rPr>
                        <a:t>Representing the stages of rock formation requires students to use geological timescales, which requires an understanding of scale and the ability to use relative thinking. </a:t>
                      </a:r>
                      <a:endParaRPr lang="en-AU" sz="1100">
                        <a:effectLst/>
                        <a:latin typeface="Cambria"/>
                        <a:ea typeface="MS Mincho"/>
                        <a:cs typeface="Times New Roman"/>
                      </a:endParaRPr>
                    </a:p>
                  </a:txBody>
                  <a:tcPr marL="64411" marR="64411" marT="0" marB="0"/>
                </a:tc>
              </a:tr>
              <a:tr h="715681">
                <a:tc>
                  <a:txBody>
                    <a:bodyPr/>
                    <a:lstStyle/>
                    <a:p>
                      <a:pPr>
                        <a:spcAft>
                          <a:spcPts val="0"/>
                        </a:spcAft>
                      </a:pPr>
                      <a:r>
                        <a:rPr lang="en-AU" sz="900">
                          <a:effectLst/>
                        </a:rPr>
                        <a:t>Physical Sciences: Energy appears in different forms, including kinetic energy, heat and potential energy … (recognising that potential energy is stored energy, such as gravitational, chemical, elastic)</a:t>
                      </a:r>
                      <a:endParaRPr lang="en-AU" sz="1100">
                        <a:effectLst/>
                        <a:latin typeface="Cambria"/>
                        <a:ea typeface="MS Mincho"/>
                        <a:cs typeface="Times New Roman"/>
                      </a:endParaRPr>
                    </a:p>
                  </a:txBody>
                  <a:tcPr marL="64411" marR="64411" marT="0" marB="0"/>
                </a:tc>
                <a:tc>
                  <a:txBody>
                    <a:bodyPr/>
                    <a:lstStyle/>
                    <a:p>
                      <a:pPr>
                        <a:spcAft>
                          <a:spcPts val="0"/>
                        </a:spcAft>
                      </a:pPr>
                      <a:r>
                        <a:rPr lang="en-AU" sz="900" dirty="0">
                          <a:effectLst/>
                        </a:rPr>
                        <a:t>Students can be introduced to the relationships between mass and kinetic energy or among height, mass, and potential energy (although formal calculations may not be required, co-variation can be discussed). This requires students to have multiplicative thinking skills and an understanding of direct and inverse proportion.</a:t>
                      </a:r>
                      <a:endParaRPr lang="en-AU" sz="1100" dirty="0">
                        <a:effectLst/>
                        <a:latin typeface="Cambria"/>
                        <a:ea typeface="MS Mincho"/>
                        <a:cs typeface="Times New Roman"/>
                      </a:endParaRPr>
                    </a:p>
                  </a:txBody>
                  <a:tcPr marL="64411" marR="64411" marT="0" marB="0"/>
                </a:tc>
              </a:tr>
            </a:tbl>
          </a:graphicData>
        </a:graphic>
      </p:graphicFrame>
      <p:sp>
        <p:nvSpPr>
          <p:cNvPr id="4" name="TextBox 3"/>
          <p:cNvSpPr txBox="1"/>
          <p:nvPr/>
        </p:nvSpPr>
        <p:spPr>
          <a:xfrm>
            <a:off x="683568" y="404664"/>
            <a:ext cx="3096344" cy="369332"/>
          </a:xfrm>
          <a:prstGeom prst="rect">
            <a:avLst/>
          </a:prstGeom>
          <a:noFill/>
        </p:spPr>
        <p:txBody>
          <a:bodyPr wrap="square" rtlCol="0">
            <a:spAutoFit/>
          </a:bodyPr>
          <a:lstStyle/>
          <a:p>
            <a:r>
              <a:rPr lang="en-AU" dirty="0" smtClean="0">
                <a:solidFill>
                  <a:schemeClr val="bg1"/>
                </a:solidFill>
              </a:rPr>
              <a:t>#</a:t>
            </a:r>
            <a:r>
              <a:rPr lang="en-AU" dirty="0" err="1" smtClean="0">
                <a:solidFill>
                  <a:schemeClr val="bg1"/>
                </a:solidFill>
              </a:rPr>
              <a:t>STEMed_fUTureS</a:t>
            </a:r>
            <a:endParaRPr lang="en-AU" dirty="0">
              <a:solidFill>
                <a:schemeClr val="bg1"/>
              </a:solidFill>
            </a:endParaRPr>
          </a:p>
        </p:txBody>
      </p:sp>
      <p:sp>
        <p:nvSpPr>
          <p:cNvPr id="3" name="TextBox 2"/>
          <p:cNvSpPr txBox="1"/>
          <p:nvPr/>
        </p:nvSpPr>
        <p:spPr>
          <a:xfrm>
            <a:off x="1115616" y="6381328"/>
            <a:ext cx="4320480" cy="369332"/>
          </a:xfrm>
          <a:prstGeom prst="rect">
            <a:avLst/>
          </a:prstGeom>
          <a:solidFill>
            <a:schemeClr val="bg1"/>
          </a:solidFill>
        </p:spPr>
        <p:txBody>
          <a:bodyPr wrap="square" rtlCol="0">
            <a:spAutoFit/>
          </a:bodyPr>
          <a:lstStyle/>
          <a:p>
            <a:r>
              <a:rPr lang="en-AU" dirty="0" smtClean="0"/>
              <a:t>(Hilton &amp; Hilton, 2016, p. 39)</a:t>
            </a:r>
            <a:endParaRPr lang="en-AU" dirty="0"/>
          </a:p>
        </p:txBody>
      </p:sp>
    </p:spTree>
    <p:extLst>
      <p:ext uri="{BB962C8B-B14F-4D97-AF65-F5344CB8AC3E}">
        <p14:creationId xmlns:p14="http://schemas.microsoft.com/office/powerpoint/2010/main" val="42903906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836712"/>
            <a:ext cx="5184576" cy="432048"/>
          </a:xfrm>
        </p:spPr>
        <p:txBody>
          <a:bodyPr/>
          <a:lstStyle/>
          <a:p>
            <a:r>
              <a:rPr lang="en-AU" dirty="0" smtClean="0"/>
              <a:t>References</a:t>
            </a:r>
            <a:endParaRPr lang="en-AU" dirty="0"/>
          </a:p>
        </p:txBody>
      </p:sp>
      <p:sp>
        <p:nvSpPr>
          <p:cNvPr id="3" name="Text Placeholder 2"/>
          <p:cNvSpPr>
            <a:spLocks noGrp="1"/>
          </p:cNvSpPr>
          <p:nvPr>
            <p:ph type="body" sz="quarter" idx="12"/>
          </p:nvPr>
        </p:nvSpPr>
        <p:spPr>
          <a:xfrm>
            <a:off x="467544" y="1412776"/>
            <a:ext cx="8194877" cy="4608512"/>
          </a:xfrm>
          <a:solidFill>
            <a:schemeClr val="bg1"/>
          </a:solidFill>
        </p:spPr>
        <p:txBody>
          <a:bodyPr/>
          <a:lstStyle/>
          <a:p>
            <a:pPr indent="-457200">
              <a:spcBef>
                <a:spcPts val="600"/>
              </a:spcBef>
              <a:spcAft>
                <a:spcPts val="0"/>
              </a:spcAft>
            </a:pPr>
            <a:r>
              <a:rPr lang="en-AU" sz="1600" dirty="0" smtClean="0"/>
              <a:t>Hilton, A., &amp; Hilton, G. (2016). Proportional reasoning: An essential component of scientific understanding. </a:t>
            </a:r>
            <a:r>
              <a:rPr lang="en-AU" sz="1600" i="1" dirty="0" smtClean="0"/>
              <a:t>Teaching Science, 62</a:t>
            </a:r>
            <a:r>
              <a:rPr lang="en-AU" sz="1600" dirty="0" smtClean="0"/>
              <a:t>(4), 31-41.</a:t>
            </a:r>
          </a:p>
          <a:p>
            <a:pPr indent="-457200">
              <a:spcBef>
                <a:spcPts val="600"/>
              </a:spcBef>
              <a:spcAft>
                <a:spcPts val="0"/>
              </a:spcAft>
            </a:pPr>
            <a:r>
              <a:rPr lang="en-AU" sz="1600" dirty="0" err="1" smtClean="0"/>
              <a:t>Hoyles</a:t>
            </a:r>
            <a:r>
              <a:rPr lang="en-AU" sz="1600" dirty="0" smtClean="0"/>
              <a:t>, C., </a:t>
            </a:r>
            <a:r>
              <a:rPr lang="en-AU" sz="1600" dirty="0" err="1" smtClean="0"/>
              <a:t>Noss</a:t>
            </a:r>
            <a:r>
              <a:rPr lang="en-AU" sz="1600" dirty="0" smtClean="0"/>
              <a:t>, R., &amp; </a:t>
            </a:r>
            <a:r>
              <a:rPr lang="en-AU" sz="1600" dirty="0" err="1" smtClean="0"/>
              <a:t>Pozzi</a:t>
            </a:r>
            <a:r>
              <a:rPr lang="en-AU" sz="1600" dirty="0" smtClean="0"/>
              <a:t>, S. (2001), Proportional reasoning in nursing practice. </a:t>
            </a:r>
            <a:r>
              <a:rPr lang="en-AU" sz="1600" i="1" dirty="0" smtClean="0"/>
              <a:t>Journal for Research in Mathematics Education, 32</a:t>
            </a:r>
            <a:r>
              <a:rPr lang="en-AU" sz="1600" dirty="0" smtClean="0"/>
              <a:t>(1), 4-27.</a:t>
            </a:r>
          </a:p>
          <a:p>
            <a:pPr indent="-457200">
              <a:spcBef>
                <a:spcPts val="600"/>
              </a:spcBef>
              <a:spcAft>
                <a:spcPts val="0"/>
              </a:spcAft>
            </a:pPr>
            <a:r>
              <a:rPr lang="en-AU" sz="1600" dirty="0" err="1"/>
              <a:t>Keates</a:t>
            </a:r>
            <a:r>
              <a:rPr lang="en-AU" sz="1600" dirty="0"/>
              <a:t>, H., Hilton, A., Hilton, G., Dole, S., &amp; Schull, D. (2013). Where’s my calculator? An intervention designed to improve numeracy in Veterinary Science students’. Poster presented at the Veterinary Education Symposium, Dublin. </a:t>
            </a:r>
            <a:endParaRPr lang="en-AU" sz="1600" dirty="0" smtClean="0"/>
          </a:p>
          <a:p>
            <a:pPr indent="-457200">
              <a:spcBef>
                <a:spcPts val="600"/>
              </a:spcBef>
              <a:spcAft>
                <a:spcPts val="0"/>
              </a:spcAft>
            </a:pPr>
            <a:r>
              <a:rPr lang="en-AU" sz="1600" dirty="0" err="1"/>
              <a:t>Lamon</a:t>
            </a:r>
            <a:r>
              <a:rPr lang="en-AU" sz="1600" dirty="0"/>
              <a:t>, S. J. (2007). Rational numbers and proportional reasoning: Toward a theoretical framework for research. In F. K. Lester Jr. (Ed.), </a:t>
            </a:r>
            <a:r>
              <a:rPr lang="en-AU" sz="1600" i="1" dirty="0"/>
              <a:t>Second handbook of research on mathematics teaching and learning </a:t>
            </a:r>
            <a:r>
              <a:rPr lang="en-AU" sz="1600" dirty="0"/>
              <a:t>(pp. 629–668). Charlotte: Information Age Publishing. </a:t>
            </a:r>
          </a:p>
          <a:p>
            <a:pPr indent="-457200">
              <a:spcBef>
                <a:spcPts val="600"/>
              </a:spcBef>
              <a:spcAft>
                <a:spcPts val="0"/>
              </a:spcAft>
            </a:pPr>
            <a:r>
              <a:rPr lang="en-AU" sz="1600" dirty="0" smtClean="0"/>
              <a:t>Molina </a:t>
            </a:r>
            <a:r>
              <a:rPr lang="en-AU" sz="1600" dirty="0"/>
              <a:t>C. (2014). Teaching mathematics conceptually. </a:t>
            </a:r>
            <a:r>
              <a:rPr lang="en-AU" sz="1600" i="1" dirty="0"/>
              <a:t>SEDL Insights, 1</a:t>
            </a:r>
            <a:r>
              <a:rPr lang="en-AU" sz="1600" dirty="0"/>
              <a:t>(4), 1–8. </a:t>
            </a:r>
            <a:endParaRPr lang="en-AU" sz="1600" dirty="0" smtClean="0"/>
          </a:p>
          <a:p>
            <a:pPr indent="-457200">
              <a:spcBef>
                <a:spcPts val="600"/>
              </a:spcBef>
              <a:spcAft>
                <a:spcPts val="0"/>
              </a:spcAft>
            </a:pPr>
            <a:r>
              <a:rPr lang="en-AU" sz="1600" dirty="0" smtClean="0"/>
              <a:t>National </a:t>
            </a:r>
            <a:r>
              <a:rPr lang="en-AU" sz="1600" dirty="0"/>
              <a:t>Research Council. (2012). </a:t>
            </a:r>
            <a:r>
              <a:rPr lang="en-AU" sz="1600" i="1" dirty="0"/>
              <a:t>A framework for K–12 science education: Practices, crosscutting concepts, and core ideas. </a:t>
            </a:r>
            <a:r>
              <a:rPr lang="en-AU" sz="1600" dirty="0"/>
              <a:t>Washington DC: National Academies Press. </a:t>
            </a:r>
            <a:endParaRPr lang="en-AU" sz="1600" dirty="0" smtClean="0"/>
          </a:p>
          <a:p>
            <a:pPr indent="-457200">
              <a:spcBef>
                <a:spcPts val="600"/>
              </a:spcBef>
              <a:spcAft>
                <a:spcPts val="0"/>
              </a:spcAft>
            </a:pPr>
            <a:r>
              <a:rPr lang="en-AU" sz="1600" dirty="0" err="1"/>
              <a:t>Sowder</a:t>
            </a:r>
            <a:r>
              <a:rPr lang="en-AU" sz="1600" dirty="0"/>
              <a:t>, J., Armstrong, B., </a:t>
            </a:r>
            <a:r>
              <a:rPr lang="en-AU" sz="1600" dirty="0" err="1"/>
              <a:t>Lamon</a:t>
            </a:r>
            <a:r>
              <a:rPr lang="en-AU" sz="1600" dirty="0"/>
              <a:t>, S. J., Simon, M., </a:t>
            </a:r>
            <a:r>
              <a:rPr lang="en-AU" sz="1600" dirty="0" err="1"/>
              <a:t>Sowder</a:t>
            </a:r>
            <a:r>
              <a:rPr lang="en-AU" sz="1600" dirty="0"/>
              <a:t>, L., &amp; Thompson, A. (1998). Educating teachers to teach multiplicative structures in the middle grades. </a:t>
            </a:r>
            <a:r>
              <a:rPr lang="en-AU" sz="1600" i="1" dirty="0"/>
              <a:t>Journal of Mathematics Teacher Education, 1</a:t>
            </a:r>
            <a:r>
              <a:rPr lang="en-AU" sz="1600" dirty="0"/>
              <a:t>(2), 127–155. </a:t>
            </a:r>
          </a:p>
        </p:txBody>
      </p:sp>
      <p:sp>
        <p:nvSpPr>
          <p:cNvPr id="4" name="TextBox 3"/>
          <p:cNvSpPr txBox="1"/>
          <p:nvPr/>
        </p:nvSpPr>
        <p:spPr>
          <a:xfrm>
            <a:off x="683568" y="404664"/>
            <a:ext cx="3096344" cy="369332"/>
          </a:xfrm>
          <a:prstGeom prst="rect">
            <a:avLst/>
          </a:prstGeom>
          <a:noFill/>
        </p:spPr>
        <p:txBody>
          <a:bodyPr wrap="square" rtlCol="0">
            <a:spAutoFit/>
          </a:bodyPr>
          <a:lstStyle/>
          <a:p>
            <a:r>
              <a:rPr lang="en-AU" dirty="0" smtClean="0">
                <a:solidFill>
                  <a:schemeClr val="bg1"/>
                </a:solidFill>
              </a:rPr>
              <a:t>#</a:t>
            </a:r>
            <a:r>
              <a:rPr lang="en-AU" dirty="0" err="1" smtClean="0">
                <a:solidFill>
                  <a:schemeClr val="bg1"/>
                </a:solidFill>
              </a:rPr>
              <a:t>STEMed_fUTureS</a:t>
            </a:r>
            <a:endParaRPr lang="en-AU" dirty="0">
              <a:solidFill>
                <a:schemeClr val="bg1"/>
              </a:solidFill>
            </a:endParaRPr>
          </a:p>
        </p:txBody>
      </p:sp>
    </p:spTree>
    <p:extLst>
      <p:ext uri="{BB962C8B-B14F-4D97-AF65-F5344CB8AC3E}">
        <p14:creationId xmlns:p14="http://schemas.microsoft.com/office/powerpoint/2010/main" val="7062525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115310"/>
            <a:ext cx="8424936" cy="729514"/>
          </a:xfrm>
        </p:spPr>
        <p:txBody>
          <a:bodyPr/>
          <a:lstStyle/>
          <a:p>
            <a:r>
              <a:rPr lang="en-AU" b="1" dirty="0" smtClean="0"/>
              <a:t>Background: What is proportional reasoning?</a:t>
            </a:r>
            <a:endParaRPr lang="en-AU" b="1" dirty="0"/>
          </a:p>
        </p:txBody>
      </p:sp>
      <p:sp>
        <p:nvSpPr>
          <p:cNvPr id="3" name="Text Placeholder 2"/>
          <p:cNvSpPr>
            <a:spLocks noGrp="1"/>
          </p:cNvSpPr>
          <p:nvPr>
            <p:ph type="body" sz="quarter" idx="12"/>
          </p:nvPr>
        </p:nvSpPr>
        <p:spPr>
          <a:xfrm>
            <a:off x="323528" y="2026051"/>
            <a:ext cx="8194877" cy="2915117"/>
          </a:xfrm>
        </p:spPr>
        <p:txBody>
          <a:bodyPr/>
          <a:lstStyle/>
          <a:p>
            <a:pPr marL="598969" indent="-342900">
              <a:spcBef>
                <a:spcPts val="600"/>
              </a:spcBef>
              <a:spcAft>
                <a:spcPts val="600"/>
              </a:spcAft>
              <a:buFont typeface="Arial" charset="0"/>
              <a:buChar char="•"/>
            </a:pPr>
            <a:r>
              <a:rPr lang="en-US" dirty="0" smtClean="0"/>
              <a:t>Proportional </a:t>
            </a:r>
            <a:r>
              <a:rPr lang="en-US" dirty="0"/>
              <a:t>reasoning (</a:t>
            </a:r>
            <a:r>
              <a:rPr lang="en-US" dirty="0" smtClean="0"/>
              <a:t>PR) is a crucial </a:t>
            </a:r>
            <a:r>
              <a:rPr lang="en-US" dirty="0"/>
              <a:t>component of </a:t>
            </a:r>
            <a:r>
              <a:rPr lang="en-US" dirty="0" smtClean="0"/>
              <a:t>numeracy. It </a:t>
            </a:r>
            <a:r>
              <a:rPr lang="en-US" dirty="0"/>
              <a:t>involves </a:t>
            </a:r>
          </a:p>
          <a:p>
            <a:pPr marL="1049507" lvl="3" indent="-342900">
              <a:spcBef>
                <a:spcPts val="600"/>
              </a:spcBef>
              <a:spcAft>
                <a:spcPts val="600"/>
              </a:spcAft>
            </a:pPr>
            <a:r>
              <a:rPr lang="en-AU" dirty="0" smtClean="0">
                <a:latin typeface="Arial" pitchFamily="34" charset="0"/>
                <a:ea typeface="ＭＳ Ｐゴシック" pitchFamily="34" charset="-128"/>
                <a:cs typeface="Arial" pitchFamily="34" charset="0"/>
              </a:rPr>
              <a:t>Understanding </a:t>
            </a:r>
            <a:r>
              <a:rPr lang="en-AU" dirty="0">
                <a:latin typeface="Arial" pitchFamily="34" charset="0"/>
                <a:ea typeface="ＭＳ Ｐゴシック" pitchFamily="34" charset="-128"/>
                <a:cs typeface="Arial" pitchFamily="34" charset="0"/>
              </a:rPr>
              <a:t>situations of </a:t>
            </a:r>
            <a:r>
              <a:rPr lang="en-AU" dirty="0" smtClean="0">
                <a:latin typeface="Arial" pitchFamily="34" charset="0"/>
                <a:ea typeface="ＭＳ Ｐゴシック" pitchFamily="34" charset="-128"/>
                <a:cs typeface="Arial" pitchFamily="34" charset="0"/>
              </a:rPr>
              <a:t>comparison</a:t>
            </a:r>
          </a:p>
          <a:p>
            <a:pPr marL="1049507" lvl="3" indent="-342900">
              <a:spcBef>
                <a:spcPts val="600"/>
              </a:spcBef>
              <a:spcAft>
                <a:spcPts val="600"/>
              </a:spcAft>
            </a:pPr>
            <a:r>
              <a:rPr lang="en-AU" dirty="0" smtClean="0">
                <a:latin typeface="Arial" pitchFamily="34" charset="0"/>
                <a:ea typeface="ＭＳ Ｐゴシック" pitchFamily="34" charset="-128"/>
                <a:cs typeface="Arial" pitchFamily="34" charset="0"/>
              </a:rPr>
              <a:t>Using </a:t>
            </a:r>
            <a:r>
              <a:rPr lang="en-AU" dirty="0">
                <a:latin typeface="Arial" pitchFamily="34" charset="0"/>
                <a:ea typeface="ＭＳ Ｐゴシック" pitchFamily="34" charset="-128"/>
                <a:cs typeface="Arial" pitchFamily="34" charset="0"/>
              </a:rPr>
              <a:t>multiplicative thinking as distinct from additive </a:t>
            </a:r>
            <a:r>
              <a:rPr lang="en-AU" dirty="0" smtClean="0">
                <a:latin typeface="Arial" pitchFamily="34" charset="0"/>
                <a:ea typeface="ＭＳ Ｐゴシック" pitchFamily="34" charset="-128"/>
                <a:cs typeface="Arial" pitchFamily="34" charset="0"/>
              </a:rPr>
              <a:t>thinking </a:t>
            </a:r>
          </a:p>
          <a:p>
            <a:pPr marL="1049507" lvl="3" indent="-342900">
              <a:spcBef>
                <a:spcPts val="600"/>
              </a:spcBef>
              <a:spcAft>
                <a:spcPts val="600"/>
              </a:spcAft>
            </a:pPr>
            <a:r>
              <a:rPr lang="en-AU" dirty="0" smtClean="0">
                <a:latin typeface="Arial" pitchFamily="34" charset="0"/>
                <a:ea typeface="ＭＳ Ｐゴシック" pitchFamily="34" charset="-128"/>
                <a:cs typeface="Arial" pitchFamily="34" charset="0"/>
              </a:rPr>
              <a:t>Using </a:t>
            </a:r>
            <a:r>
              <a:rPr lang="en-AU" dirty="0">
                <a:latin typeface="Arial" pitchFamily="34" charset="0"/>
                <a:ea typeface="ＭＳ Ｐゴシック" pitchFamily="34" charset="-128"/>
                <a:cs typeface="Arial" pitchFamily="34" charset="0"/>
              </a:rPr>
              <a:t>relative thinking as distinct from absolute </a:t>
            </a:r>
            <a:r>
              <a:rPr lang="en-AU" dirty="0" smtClean="0">
                <a:latin typeface="Arial" pitchFamily="34" charset="0"/>
                <a:ea typeface="ＭＳ Ｐゴシック" pitchFamily="34" charset="-128"/>
                <a:cs typeface="Arial" pitchFamily="34" charset="0"/>
              </a:rPr>
              <a:t>thinking</a:t>
            </a:r>
            <a:endParaRPr lang="en-US" dirty="0" smtClean="0"/>
          </a:p>
          <a:p>
            <a:pPr marL="1049507" lvl="3" indent="-342900">
              <a:spcBef>
                <a:spcPts val="600"/>
              </a:spcBef>
              <a:spcAft>
                <a:spcPts val="600"/>
              </a:spcAft>
            </a:pPr>
            <a:r>
              <a:rPr lang="en-US" dirty="0" smtClean="0"/>
              <a:t>Applying these in situations involving </a:t>
            </a:r>
            <a:r>
              <a:rPr lang="en-US" dirty="0"/>
              <a:t>ratio, </a:t>
            </a:r>
            <a:r>
              <a:rPr lang="en-US" dirty="0" smtClean="0"/>
              <a:t>direct and inverse proportion</a:t>
            </a:r>
            <a:r>
              <a:rPr lang="en-US" dirty="0"/>
              <a:t>, rate, and scale. </a:t>
            </a:r>
          </a:p>
          <a:p>
            <a:pPr marL="598969" indent="-342900">
              <a:buFont typeface="Arial" charset="0"/>
              <a:buChar char="•"/>
            </a:pPr>
            <a:endParaRPr lang="en-AU" dirty="0"/>
          </a:p>
        </p:txBody>
      </p:sp>
      <p:sp>
        <p:nvSpPr>
          <p:cNvPr id="4" name="TextBox 3"/>
          <p:cNvSpPr txBox="1"/>
          <p:nvPr/>
        </p:nvSpPr>
        <p:spPr>
          <a:xfrm>
            <a:off x="683568" y="404664"/>
            <a:ext cx="3096344" cy="369332"/>
          </a:xfrm>
          <a:prstGeom prst="rect">
            <a:avLst/>
          </a:prstGeom>
          <a:noFill/>
        </p:spPr>
        <p:txBody>
          <a:bodyPr wrap="square" rtlCol="0">
            <a:spAutoFit/>
          </a:bodyPr>
          <a:lstStyle/>
          <a:p>
            <a:r>
              <a:rPr lang="en-AU" dirty="0" smtClean="0">
                <a:solidFill>
                  <a:schemeClr val="bg1"/>
                </a:solidFill>
              </a:rPr>
              <a:t>#</a:t>
            </a:r>
            <a:r>
              <a:rPr lang="en-AU" dirty="0" err="1" smtClean="0">
                <a:solidFill>
                  <a:schemeClr val="bg1"/>
                </a:solidFill>
              </a:rPr>
              <a:t>STEMed_fUTureS</a:t>
            </a:r>
            <a:endParaRPr lang="en-AU" dirty="0">
              <a:solidFill>
                <a:schemeClr val="bg1"/>
              </a:solidFill>
            </a:endParaRPr>
          </a:p>
        </p:txBody>
      </p:sp>
    </p:spTree>
    <p:extLst>
      <p:ext uri="{BB962C8B-B14F-4D97-AF65-F5344CB8AC3E}">
        <p14:creationId xmlns:p14="http://schemas.microsoft.com/office/powerpoint/2010/main" val="6368669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pPr fontAlgn="auto">
              <a:spcAft>
                <a:spcPts val="0"/>
              </a:spcAft>
              <a:defRPr/>
            </a:pPr>
            <a:r>
              <a:rPr lang="en-US" b="1" dirty="0" smtClean="0"/>
              <a:t>Relative Thinking</a:t>
            </a:r>
            <a:endParaRPr lang="en-US" b="1" dirty="0"/>
          </a:p>
        </p:txBody>
      </p:sp>
      <p:sp>
        <p:nvSpPr>
          <p:cNvPr id="4" name="Text Placeholder 3"/>
          <p:cNvSpPr>
            <a:spLocks noGrp="1"/>
          </p:cNvSpPr>
          <p:nvPr>
            <p:ph type="body" sz="quarter" idx="12"/>
          </p:nvPr>
        </p:nvSpPr>
        <p:spPr>
          <a:xfrm>
            <a:off x="436461" y="2026051"/>
            <a:ext cx="8194877" cy="2915117"/>
          </a:xfrm>
        </p:spPr>
        <p:txBody>
          <a:bodyPr/>
          <a:lstStyle/>
          <a:p>
            <a:r>
              <a:rPr lang="en-US" dirty="0"/>
              <a:t>Involves understanding that relative amounts must be considered, rather than absolute amounts.</a:t>
            </a:r>
          </a:p>
          <a:p>
            <a:endParaRPr lang="en-AU" dirty="0"/>
          </a:p>
        </p:txBody>
      </p:sp>
      <p:grpSp>
        <p:nvGrpSpPr>
          <p:cNvPr id="7" name="Group 23"/>
          <p:cNvGrpSpPr>
            <a:grpSpLocks noChangeAspect="1"/>
          </p:cNvGrpSpPr>
          <p:nvPr/>
        </p:nvGrpSpPr>
        <p:grpSpPr bwMode="auto">
          <a:xfrm>
            <a:off x="4724400" y="155575"/>
            <a:ext cx="590550" cy="295275"/>
            <a:chOff x="454" y="227"/>
            <a:chExt cx="384" cy="192"/>
          </a:xfrm>
          <a:solidFill>
            <a:schemeClr val="bg1"/>
          </a:solidFill>
        </p:grpSpPr>
        <p:sp>
          <p:nvSpPr>
            <p:cNvPr id="8" name="Freeform 24"/>
            <p:cNvSpPr>
              <a:spLocks noChangeAspect="1"/>
            </p:cNvSpPr>
            <p:nvPr/>
          </p:nvSpPr>
          <p:spPr bwMode="auto">
            <a:xfrm>
              <a:off x="646" y="323"/>
              <a:ext cx="192" cy="96"/>
            </a:xfrm>
            <a:custGeom>
              <a:avLst/>
              <a:gdLst>
                <a:gd name="T0" fmla="*/ 5 w 8160"/>
                <a:gd name="T1" fmla="*/ 0 h 4080"/>
                <a:gd name="T2" fmla="*/ 4 w 8160"/>
                <a:gd name="T3" fmla="*/ 1 h 4080"/>
                <a:gd name="T4" fmla="*/ 4 w 8160"/>
                <a:gd name="T5" fmla="*/ 1 h 4080"/>
                <a:gd name="T6" fmla="*/ 4 w 8160"/>
                <a:gd name="T7" fmla="*/ 1 h 4080"/>
                <a:gd name="T8" fmla="*/ 4 w 8160"/>
                <a:gd name="T9" fmla="*/ 1 h 4080"/>
                <a:gd name="T10" fmla="*/ 4 w 8160"/>
                <a:gd name="T11" fmla="*/ 2 h 4080"/>
                <a:gd name="T12" fmla="*/ 4 w 8160"/>
                <a:gd name="T13" fmla="*/ 2 h 4080"/>
                <a:gd name="T14" fmla="*/ 3 w 8160"/>
                <a:gd name="T15" fmla="*/ 2 h 4080"/>
                <a:gd name="T16" fmla="*/ 3 w 8160"/>
                <a:gd name="T17" fmla="*/ 2 h 4080"/>
                <a:gd name="T18" fmla="*/ 3 w 8160"/>
                <a:gd name="T19" fmla="*/ 2 h 4080"/>
                <a:gd name="T20" fmla="*/ 2 w 8160"/>
                <a:gd name="T21" fmla="*/ 2 h 4080"/>
                <a:gd name="T22" fmla="*/ 2 w 8160"/>
                <a:gd name="T23" fmla="*/ 2 h 4080"/>
                <a:gd name="T24" fmla="*/ 2 w 8160"/>
                <a:gd name="T25" fmla="*/ 2 h 4080"/>
                <a:gd name="T26" fmla="*/ 1 w 8160"/>
                <a:gd name="T27" fmla="*/ 2 h 4080"/>
                <a:gd name="T28" fmla="*/ 1 w 8160"/>
                <a:gd name="T29" fmla="*/ 2 h 4080"/>
                <a:gd name="T30" fmla="*/ 1 w 8160"/>
                <a:gd name="T31" fmla="*/ 2 h 4080"/>
                <a:gd name="T32" fmla="*/ 1 w 8160"/>
                <a:gd name="T33" fmla="*/ 1 h 4080"/>
                <a:gd name="T34" fmla="*/ 0 w 8160"/>
                <a:gd name="T35" fmla="*/ 1 h 4080"/>
                <a:gd name="T36" fmla="*/ 0 w 8160"/>
                <a:gd name="T37" fmla="*/ 1 h 4080"/>
                <a:gd name="T38" fmla="*/ 0 w 8160"/>
                <a:gd name="T39" fmla="*/ 1 h 4080"/>
                <a:gd name="T40" fmla="*/ 0 w 8160"/>
                <a:gd name="T41" fmla="*/ 0 h 4080"/>
                <a:gd name="T42" fmla="*/ 1 w 8160"/>
                <a:gd name="T43" fmla="*/ 0 h 4080"/>
                <a:gd name="T44" fmla="*/ 1 w 8160"/>
                <a:gd name="T45" fmla="*/ 0 h 4080"/>
                <a:gd name="T46" fmla="*/ 1 w 8160"/>
                <a:gd name="T47" fmla="*/ 0 h 4080"/>
                <a:gd name="T48" fmla="*/ 1 w 8160"/>
                <a:gd name="T49" fmla="*/ 0 h 4080"/>
                <a:gd name="T50" fmla="*/ 1 w 8160"/>
                <a:gd name="T51" fmla="*/ 1 h 4080"/>
                <a:gd name="T52" fmla="*/ 1 w 8160"/>
                <a:gd name="T53" fmla="*/ 1 h 4080"/>
                <a:gd name="T54" fmla="*/ 2 w 8160"/>
                <a:gd name="T55" fmla="*/ 1 h 4080"/>
                <a:gd name="T56" fmla="*/ 2 w 8160"/>
                <a:gd name="T57" fmla="*/ 1 h 4080"/>
                <a:gd name="T58" fmla="*/ 2 w 8160"/>
                <a:gd name="T59" fmla="*/ 1 h 4080"/>
                <a:gd name="T60" fmla="*/ 2 w 8160"/>
                <a:gd name="T61" fmla="*/ 1 h 4080"/>
                <a:gd name="T62" fmla="*/ 2 w 8160"/>
                <a:gd name="T63" fmla="*/ 1 h 4080"/>
                <a:gd name="T64" fmla="*/ 2 w 8160"/>
                <a:gd name="T65" fmla="*/ 1 h 4080"/>
                <a:gd name="T66" fmla="*/ 2 w 8160"/>
                <a:gd name="T67" fmla="*/ 1 h 4080"/>
                <a:gd name="T68" fmla="*/ 3 w 8160"/>
                <a:gd name="T69" fmla="*/ 1 h 4080"/>
                <a:gd name="T70" fmla="*/ 3 w 8160"/>
                <a:gd name="T71" fmla="*/ 1 h 4080"/>
                <a:gd name="T72" fmla="*/ 3 w 8160"/>
                <a:gd name="T73" fmla="*/ 1 h 4080"/>
                <a:gd name="T74" fmla="*/ 3 w 8160"/>
                <a:gd name="T75" fmla="*/ 1 h 4080"/>
                <a:gd name="T76" fmla="*/ 3 w 8160"/>
                <a:gd name="T77" fmla="*/ 1 h 4080"/>
                <a:gd name="T78" fmla="*/ 3 w 8160"/>
                <a:gd name="T79" fmla="*/ 1 h 4080"/>
                <a:gd name="T80" fmla="*/ 3 w 8160"/>
                <a:gd name="T81" fmla="*/ 0 h 4080"/>
                <a:gd name="T82" fmla="*/ 3 w 8160"/>
                <a:gd name="T83" fmla="*/ 0 h 4080"/>
                <a:gd name="T84" fmla="*/ 3 w 8160"/>
                <a:gd name="T85" fmla="*/ 0 h 408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8160" h="4080">
                  <a:moveTo>
                    <a:pt x="8160" y="0"/>
                  </a:moveTo>
                  <a:lnTo>
                    <a:pt x="8155" y="209"/>
                  </a:lnTo>
                  <a:lnTo>
                    <a:pt x="8139" y="416"/>
                  </a:lnTo>
                  <a:lnTo>
                    <a:pt x="8113" y="620"/>
                  </a:lnTo>
                  <a:lnTo>
                    <a:pt x="8077" y="821"/>
                  </a:lnTo>
                  <a:lnTo>
                    <a:pt x="8033" y="1019"/>
                  </a:lnTo>
                  <a:lnTo>
                    <a:pt x="7977" y="1212"/>
                  </a:lnTo>
                  <a:lnTo>
                    <a:pt x="7913" y="1401"/>
                  </a:lnTo>
                  <a:lnTo>
                    <a:pt x="7841" y="1587"/>
                  </a:lnTo>
                  <a:lnTo>
                    <a:pt x="7759" y="1768"/>
                  </a:lnTo>
                  <a:lnTo>
                    <a:pt x="7669" y="1943"/>
                  </a:lnTo>
                  <a:lnTo>
                    <a:pt x="7571" y="2114"/>
                  </a:lnTo>
                  <a:lnTo>
                    <a:pt x="7465" y="2280"/>
                  </a:lnTo>
                  <a:lnTo>
                    <a:pt x="7352" y="2440"/>
                  </a:lnTo>
                  <a:lnTo>
                    <a:pt x="7231" y="2594"/>
                  </a:lnTo>
                  <a:lnTo>
                    <a:pt x="7103" y="2742"/>
                  </a:lnTo>
                  <a:lnTo>
                    <a:pt x="6968" y="2884"/>
                  </a:lnTo>
                  <a:lnTo>
                    <a:pt x="6827" y="3019"/>
                  </a:lnTo>
                  <a:lnTo>
                    <a:pt x="6679" y="3148"/>
                  </a:lnTo>
                  <a:lnTo>
                    <a:pt x="6525" y="3268"/>
                  </a:lnTo>
                  <a:lnTo>
                    <a:pt x="6365" y="3382"/>
                  </a:lnTo>
                  <a:lnTo>
                    <a:pt x="6200" y="3488"/>
                  </a:lnTo>
                  <a:lnTo>
                    <a:pt x="6028" y="3586"/>
                  </a:lnTo>
                  <a:lnTo>
                    <a:pt x="5853" y="3677"/>
                  </a:lnTo>
                  <a:lnTo>
                    <a:pt x="5671" y="3759"/>
                  </a:lnTo>
                  <a:lnTo>
                    <a:pt x="5487" y="3832"/>
                  </a:lnTo>
                  <a:lnTo>
                    <a:pt x="5297" y="3896"/>
                  </a:lnTo>
                  <a:lnTo>
                    <a:pt x="5103" y="3951"/>
                  </a:lnTo>
                  <a:lnTo>
                    <a:pt x="4905" y="3997"/>
                  </a:lnTo>
                  <a:lnTo>
                    <a:pt x="4703" y="4033"/>
                  </a:lnTo>
                  <a:lnTo>
                    <a:pt x="4499" y="4059"/>
                  </a:lnTo>
                  <a:lnTo>
                    <a:pt x="4291" y="4075"/>
                  </a:lnTo>
                  <a:lnTo>
                    <a:pt x="4080" y="4080"/>
                  </a:lnTo>
                  <a:lnTo>
                    <a:pt x="3871" y="4075"/>
                  </a:lnTo>
                  <a:lnTo>
                    <a:pt x="3664" y="4059"/>
                  </a:lnTo>
                  <a:lnTo>
                    <a:pt x="3460" y="4033"/>
                  </a:lnTo>
                  <a:lnTo>
                    <a:pt x="3259" y="3997"/>
                  </a:lnTo>
                  <a:lnTo>
                    <a:pt x="3062" y="3951"/>
                  </a:lnTo>
                  <a:lnTo>
                    <a:pt x="2868" y="3896"/>
                  </a:lnTo>
                  <a:lnTo>
                    <a:pt x="2679" y="3832"/>
                  </a:lnTo>
                  <a:lnTo>
                    <a:pt x="2494" y="3759"/>
                  </a:lnTo>
                  <a:lnTo>
                    <a:pt x="2313" y="3677"/>
                  </a:lnTo>
                  <a:lnTo>
                    <a:pt x="2137" y="3586"/>
                  </a:lnTo>
                  <a:lnTo>
                    <a:pt x="1967" y="3488"/>
                  </a:lnTo>
                  <a:lnTo>
                    <a:pt x="1800" y="3382"/>
                  </a:lnTo>
                  <a:lnTo>
                    <a:pt x="1640" y="3268"/>
                  </a:lnTo>
                  <a:lnTo>
                    <a:pt x="1486" y="3148"/>
                  </a:lnTo>
                  <a:lnTo>
                    <a:pt x="1338" y="3019"/>
                  </a:lnTo>
                  <a:lnTo>
                    <a:pt x="1196" y="2884"/>
                  </a:lnTo>
                  <a:lnTo>
                    <a:pt x="1061" y="2742"/>
                  </a:lnTo>
                  <a:lnTo>
                    <a:pt x="933" y="2594"/>
                  </a:lnTo>
                  <a:lnTo>
                    <a:pt x="812" y="2440"/>
                  </a:lnTo>
                  <a:lnTo>
                    <a:pt x="698" y="2280"/>
                  </a:lnTo>
                  <a:lnTo>
                    <a:pt x="592" y="2114"/>
                  </a:lnTo>
                  <a:lnTo>
                    <a:pt x="493" y="1943"/>
                  </a:lnTo>
                  <a:lnTo>
                    <a:pt x="403" y="1768"/>
                  </a:lnTo>
                  <a:lnTo>
                    <a:pt x="321" y="1587"/>
                  </a:lnTo>
                  <a:lnTo>
                    <a:pt x="248" y="1401"/>
                  </a:lnTo>
                  <a:lnTo>
                    <a:pt x="184" y="1212"/>
                  </a:lnTo>
                  <a:lnTo>
                    <a:pt x="129" y="1019"/>
                  </a:lnTo>
                  <a:lnTo>
                    <a:pt x="83" y="821"/>
                  </a:lnTo>
                  <a:lnTo>
                    <a:pt x="47" y="620"/>
                  </a:lnTo>
                  <a:lnTo>
                    <a:pt x="21" y="416"/>
                  </a:lnTo>
                  <a:lnTo>
                    <a:pt x="5" y="209"/>
                  </a:lnTo>
                  <a:lnTo>
                    <a:pt x="0" y="0"/>
                  </a:lnTo>
                  <a:lnTo>
                    <a:pt x="2040" y="0"/>
                  </a:lnTo>
                  <a:lnTo>
                    <a:pt x="2043" y="104"/>
                  </a:lnTo>
                  <a:lnTo>
                    <a:pt x="2051" y="207"/>
                  </a:lnTo>
                  <a:lnTo>
                    <a:pt x="2064" y="309"/>
                  </a:lnTo>
                  <a:lnTo>
                    <a:pt x="2082" y="409"/>
                  </a:lnTo>
                  <a:lnTo>
                    <a:pt x="2105" y="507"/>
                  </a:lnTo>
                  <a:lnTo>
                    <a:pt x="2133" y="604"/>
                  </a:lnTo>
                  <a:lnTo>
                    <a:pt x="2164" y="699"/>
                  </a:lnTo>
                  <a:lnTo>
                    <a:pt x="2201" y="791"/>
                  </a:lnTo>
                  <a:lnTo>
                    <a:pt x="2243" y="881"/>
                  </a:lnTo>
                  <a:lnTo>
                    <a:pt x="2288" y="969"/>
                  </a:lnTo>
                  <a:lnTo>
                    <a:pt x="2337" y="1055"/>
                  </a:lnTo>
                  <a:lnTo>
                    <a:pt x="2391" y="1137"/>
                  </a:lnTo>
                  <a:lnTo>
                    <a:pt x="2448" y="1217"/>
                  </a:lnTo>
                  <a:lnTo>
                    <a:pt x="2508" y="1294"/>
                  </a:lnTo>
                  <a:lnTo>
                    <a:pt x="2572" y="1369"/>
                  </a:lnTo>
                  <a:lnTo>
                    <a:pt x="2641" y="1439"/>
                  </a:lnTo>
                  <a:lnTo>
                    <a:pt x="2711" y="1508"/>
                  </a:lnTo>
                  <a:lnTo>
                    <a:pt x="2786" y="1572"/>
                  </a:lnTo>
                  <a:lnTo>
                    <a:pt x="2863" y="1632"/>
                  </a:lnTo>
                  <a:lnTo>
                    <a:pt x="2943" y="1689"/>
                  </a:lnTo>
                  <a:lnTo>
                    <a:pt x="3025" y="1743"/>
                  </a:lnTo>
                  <a:lnTo>
                    <a:pt x="3111" y="1792"/>
                  </a:lnTo>
                  <a:lnTo>
                    <a:pt x="3199" y="1838"/>
                  </a:lnTo>
                  <a:lnTo>
                    <a:pt x="3290" y="1879"/>
                  </a:lnTo>
                  <a:lnTo>
                    <a:pt x="3381" y="1916"/>
                  </a:lnTo>
                  <a:lnTo>
                    <a:pt x="3476" y="1948"/>
                  </a:lnTo>
                  <a:lnTo>
                    <a:pt x="3573" y="1976"/>
                  </a:lnTo>
                  <a:lnTo>
                    <a:pt x="3671" y="1998"/>
                  </a:lnTo>
                  <a:lnTo>
                    <a:pt x="3771" y="2017"/>
                  </a:lnTo>
                  <a:lnTo>
                    <a:pt x="3873" y="2030"/>
                  </a:lnTo>
                  <a:lnTo>
                    <a:pt x="3976" y="2037"/>
                  </a:lnTo>
                  <a:lnTo>
                    <a:pt x="4080" y="2040"/>
                  </a:lnTo>
                  <a:lnTo>
                    <a:pt x="4186" y="2037"/>
                  </a:lnTo>
                  <a:lnTo>
                    <a:pt x="4289" y="2030"/>
                  </a:lnTo>
                  <a:lnTo>
                    <a:pt x="4392" y="2017"/>
                  </a:lnTo>
                  <a:lnTo>
                    <a:pt x="4492" y="1998"/>
                  </a:lnTo>
                  <a:lnTo>
                    <a:pt x="4591" y="1976"/>
                  </a:lnTo>
                  <a:lnTo>
                    <a:pt x="4688" y="1948"/>
                  </a:lnTo>
                  <a:lnTo>
                    <a:pt x="4784" y="1916"/>
                  </a:lnTo>
                  <a:lnTo>
                    <a:pt x="4876" y="1879"/>
                  </a:lnTo>
                  <a:lnTo>
                    <a:pt x="4966" y="1838"/>
                  </a:lnTo>
                  <a:lnTo>
                    <a:pt x="5054" y="1792"/>
                  </a:lnTo>
                  <a:lnTo>
                    <a:pt x="5140" y="1743"/>
                  </a:lnTo>
                  <a:lnTo>
                    <a:pt x="5222" y="1689"/>
                  </a:lnTo>
                  <a:lnTo>
                    <a:pt x="5303" y="1632"/>
                  </a:lnTo>
                  <a:lnTo>
                    <a:pt x="5379" y="1572"/>
                  </a:lnTo>
                  <a:lnTo>
                    <a:pt x="5454" y="1508"/>
                  </a:lnTo>
                  <a:lnTo>
                    <a:pt x="5524" y="1439"/>
                  </a:lnTo>
                  <a:lnTo>
                    <a:pt x="5592" y="1369"/>
                  </a:lnTo>
                  <a:lnTo>
                    <a:pt x="5656" y="1294"/>
                  </a:lnTo>
                  <a:lnTo>
                    <a:pt x="5716" y="1217"/>
                  </a:lnTo>
                  <a:lnTo>
                    <a:pt x="5773" y="1137"/>
                  </a:lnTo>
                  <a:lnTo>
                    <a:pt x="5826" y="1055"/>
                  </a:lnTo>
                  <a:lnTo>
                    <a:pt x="5875" y="969"/>
                  </a:lnTo>
                  <a:lnTo>
                    <a:pt x="5920" y="881"/>
                  </a:lnTo>
                  <a:lnTo>
                    <a:pt x="5961" y="791"/>
                  </a:lnTo>
                  <a:lnTo>
                    <a:pt x="5997" y="699"/>
                  </a:lnTo>
                  <a:lnTo>
                    <a:pt x="6029" y="604"/>
                  </a:lnTo>
                  <a:lnTo>
                    <a:pt x="6057" y="507"/>
                  </a:lnTo>
                  <a:lnTo>
                    <a:pt x="6079" y="409"/>
                  </a:lnTo>
                  <a:lnTo>
                    <a:pt x="6097" y="309"/>
                  </a:lnTo>
                  <a:lnTo>
                    <a:pt x="6110" y="207"/>
                  </a:lnTo>
                  <a:lnTo>
                    <a:pt x="6118" y="104"/>
                  </a:lnTo>
                  <a:lnTo>
                    <a:pt x="6120" y="0"/>
                  </a:lnTo>
                  <a:lnTo>
                    <a:pt x="816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AU">
                <a:solidFill>
                  <a:schemeClr val="bg1"/>
                </a:solidFill>
              </a:endParaRPr>
            </a:p>
          </p:txBody>
        </p:sp>
        <p:sp>
          <p:nvSpPr>
            <p:cNvPr id="9" name="Freeform 25"/>
            <p:cNvSpPr>
              <a:spLocks noChangeAspect="1"/>
            </p:cNvSpPr>
            <p:nvPr/>
          </p:nvSpPr>
          <p:spPr bwMode="auto">
            <a:xfrm>
              <a:off x="454" y="227"/>
              <a:ext cx="192" cy="192"/>
            </a:xfrm>
            <a:custGeom>
              <a:avLst/>
              <a:gdLst>
                <a:gd name="T0" fmla="*/ 2 w 8160"/>
                <a:gd name="T1" fmla="*/ 5 h 8160"/>
                <a:gd name="T2" fmla="*/ 0 w 8160"/>
                <a:gd name="T3" fmla="*/ 5 h 8160"/>
                <a:gd name="T4" fmla="*/ 5 w 8160"/>
                <a:gd name="T5" fmla="*/ 0 h 8160"/>
                <a:gd name="T6" fmla="*/ 5 w 8160"/>
                <a:gd name="T7" fmla="*/ 2 h 8160"/>
                <a:gd name="T8" fmla="*/ 2 w 8160"/>
                <a:gd name="T9" fmla="*/ 5 h 816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160" h="8160">
                  <a:moveTo>
                    <a:pt x="2878" y="8160"/>
                  </a:moveTo>
                  <a:lnTo>
                    <a:pt x="0" y="8160"/>
                  </a:lnTo>
                  <a:lnTo>
                    <a:pt x="8160" y="0"/>
                  </a:lnTo>
                  <a:lnTo>
                    <a:pt x="8160" y="2892"/>
                  </a:lnTo>
                  <a:lnTo>
                    <a:pt x="2878" y="81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AU">
                <a:solidFill>
                  <a:schemeClr val="bg1"/>
                </a:solidFill>
              </a:endParaRPr>
            </a:p>
          </p:txBody>
        </p:sp>
      </p:grpSp>
      <p:sp>
        <p:nvSpPr>
          <p:cNvPr id="10" name="bmkOffParent01"/>
          <p:cNvSpPr txBox="1">
            <a:spLocks noChangeArrowheads="1"/>
          </p:cNvSpPr>
          <p:nvPr/>
        </p:nvSpPr>
        <p:spPr bwMode="auto">
          <a:xfrm>
            <a:off x="5484812" y="152400"/>
            <a:ext cx="4098925" cy="301625"/>
          </a:xfrm>
          <a:prstGeom prst="rect">
            <a:avLst/>
          </a:prstGeom>
          <a:noFill/>
          <a:ln w="1778" algn="ctr">
            <a:noFill/>
            <a:miter lim="800000"/>
            <a:headEnd/>
            <a:tailEnd/>
          </a:ln>
          <a:effectLst/>
        </p:spPr>
        <p:txBody>
          <a:bodyPr lIns="0" tIns="0" rIns="0" bIns="0"/>
          <a:lstStyle/>
          <a:p>
            <a:pPr>
              <a:lnSpc>
                <a:spcPts val="1300"/>
              </a:lnSpc>
              <a:buFont typeface="AU Passata" pitchFamily="34" charset="0"/>
              <a:buNone/>
              <a:defRPr/>
            </a:pPr>
            <a:r>
              <a:rPr lang="en-US" sz="1100" cap="all" dirty="0">
                <a:solidFill>
                  <a:schemeClr val="bg1"/>
                </a:solidFill>
                <a:ea typeface="+mn-ea"/>
              </a:rPr>
              <a:t>AARHUS</a:t>
            </a:r>
          </a:p>
          <a:p>
            <a:pPr>
              <a:lnSpc>
                <a:spcPts val="1300"/>
              </a:lnSpc>
              <a:buFont typeface="AU Passata" pitchFamily="34" charset="0"/>
              <a:buNone/>
              <a:defRPr/>
            </a:pPr>
            <a:r>
              <a:rPr lang="en-US" sz="1100" cap="all" dirty="0">
                <a:solidFill>
                  <a:schemeClr val="bg1"/>
                </a:solidFill>
                <a:ea typeface="+mn-ea"/>
              </a:rPr>
              <a:t>UNIVERSITET</a:t>
            </a:r>
          </a:p>
        </p:txBody>
      </p:sp>
      <p:sp>
        <p:nvSpPr>
          <p:cNvPr id="3" name="TextBox 2"/>
          <p:cNvSpPr txBox="1"/>
          <p:nvPr/>
        </p:nvSpPr>
        <p:spPr>
          <a:xfrm>
            <a:off x="990600" y="2895600"/>
            <a:ext cx="7086600" cy="369332"/>
          </a:xfrm>
          <a:prstGeom prst="rect">
            <a:avLst/>
          </a:prstGeom>
          <a:noFill/>
        </p:spPr>
        <p:txBody>
          <a:bodyPr wrap="square" rtlCol="0">
            <a:spAutoFit/>
          </a:bodyPr>
          <a:lstStyle/>
          <a:p>
            <a:endParaRPr lang="en-AU" dirty="0"/>
          </a:p>
        </p:txBody>
      </p:sp>
      <p:graphicFrame>
        <p:nvGraphicFramePr>
          <p:cNvPr id="11" name="Table 10"/>
          <p:cNvGraphicFramePr>
            <a:graphicFrameLocks noGrp="1"/>
          </p:cNvGraphicFramePr>
          <p:nvPr>
            <p:extLst>
              <p:ext uri="{D42A27DB-BD31-4B8C-83A1-F6EECF244321}">
                <p14:modId xmlns:p14="http://schemas.microsoft.com/office/powerpoint/2010/main" val="1800010752"/>
              </p:ext>
            </p:extLst>
          </p:nvPr>
        </p:nvGraphicFramePr>
        <p:xfrm>
          <a:off x="683568" y="3037840"/>
          <a:ext cx="7704856" cy="1112520"/>
        </p:xfrm>
        <a:graphic>
          <a:graphicData uri="http://schemas.openxmlformats.org/drawingml/2006/table">
            <a:tbl>
              <a:tblPr firstRow="1" bandRow="1">
                <a:tableStyleId>{BC89EF96-8CEA-46FF-86C4-4CE0E7609802}</a:tableStyleId>
              </a:tblPr>
              <a:tblGrid>
                <a:gridCol w="1756248"/>
                <a:gridCol w="2234377"/>
                <a:gridCol w="3714231"/>
              </a:tblGrid>
              <a:tr h="370840">
                <a:tc>
                  <a:txBody>
                    <a:bodyPr/>
                    <a:lstStyle/>
                    <a:p>
                      <a:r>
                        <a:rPr lang="en-AU" sz="1800" dirty="0" smtClean="0">
                          <a:latin typeface="Arial" pitchFamily="34" charset="0"/>
                          <a:cs typeface="Arial" pitchFamily="34" charset="0"/>
                        </a:rPr>
                        <a:t>Mammal</a:t>
                      </a:r>
                      <a:endParaRPr lang="en-AU" sz="1800" dirty="0">
                        <a:latin typeface="Arial" pitchFamily="34" charset="0"/>
                        <a:cs typeface="Arial" pitchFamily="34" charset="0"/>
                      </a:endParaRPr>
                    </a:p>
                  </a:txBody>
                  <a:tcPr/>
                </a:tc>
                <a:tc>
                  <a:txBody>
                    <a:bodyPr/>
                    <a:lstStyle/>
                    <a:p>
                      <a:pPr algn="ctr"/>
                      <a:r>
                        <a:rPr lang="en-AU" sz="1800" dirty="0" smtClean="0">
                          <a:latin typeface="Arial" pitchFamily="34" charset="0"/>
                          <a:cs typeface="Arial" pitchFamily="34" charset="0"/>
                        </a:rPr>
                        <a:t>Mean mass (kg)</a:t>
                      </a:r>
                      <a:endParaRPr lang="en-AU" sz="1800" dirty="0">
                        <a:latin typeface="Arial" pitchFamily="34" charset="0"/>
                        <a:cs typeface="Arial" pitchFamily="34" charset="0"/>
                      </a:endParaRPr>
                    </a:p>
                  </a:txBody>
                  <a:tcPr/>
                </a:tc>
                <a:tc>
                  <a:txBody>
                    <a:bodyPr/>
                    <a:lstStyle/>
                    <a:p>
                      <a:pPr algn="ctr"/>
                      <a:r>
                        <a:rPr lang="en-AU" sz="1800" dirty="0" smtClean="0">
                          <a:latin typeface="Arial" pitchFamily="34" charset="0"/>
                          <a:cs typeface="Arial" pitchFamily="34" charset="0"/>
                        </a:rPr>
                        <a:t>Mass of food eaten per day</a:t>
                      </a:r>
                      <a:r>
                        <a:rPr lang="en-AU" sz="1800" baseline="0" dirty="0" smtClean="0">
                          <a:latin typeface="Arial" pitchFamily="34" charset="0"/>
                          <a:cs typeface="Arial" pitchFamily="34" charset="0"/>
                        </a:rPr>
                        <a:t> </a:t>
                      </a:r>
                      <a:r>
                        <a:rPr lang="en-AU" sz="1800" dirty="0" smtClean="0">
                          <a:latin typeface="Arial" pitchFamily="34" charset="0"/>
                          <a:cs typeface="Arial" pitchFamily="34" charset="0"/>
                        </a:rPr>
                        <a:t>(kg)</a:t>
                      </a:r>
                      <a:endParaRPr lang="en-AU" sz="1800" dirty="0">
                        <a:latin typeface="Arial" pitchFamily="34" charset="0"/>
                        <a:cs typeface="Arial" pitchFamily="34" charset="0"/>
                      </a:endParaRPr>
                    </a:p>
                  </a:txBody>
                  <a:tcPr/>
                </a:tc>
              </a:tr>
              <a:tr h="370840">
                <a:tc>
                  <a:txBody>
                    <a:bodyPr/>
                    <a:lstStyle/>
                    <a:p>
                      <a:r>
                        <a:rPr lang="en-AU" sz="1800" dirty="0" smtClean="0">
                          <a:latin typeface="Arial" pitchFamily="34" charset="0"/>
                          <a:cs typeface="Arial" pitchFamily="34" charset="0"/>
                        </a:rPr>
                        <a:t>Pygmy shrew</a:t>
                      </a:r>
                      <a:endParaRPr lang="en-AU" sz="1800" dirty="0">
                        <a:latin typeface="Arial" pitchFamily="34" charset="0"/>
                        <a:cs typeface="Arial" pitchFamily="34" charset="0"/>
                      </a:endParaRPr>
                    </a:p>
                  </a:txBody>
                  <a:tcPr/>
                </a:tc>
                <a:tc>
                  <a:txBody>
                    <a:bodyPr/>
                    <a:lstStyle/>
                    <a:p>
                      <a:pPr algn="ctr"/>
                      <a:r>
                        <a:rPr lang="en-AU" sz="1800" dirty="0" smtClean="0">
                          <a:latin typeface="Arial" pitchFamily="34" charset="0"/>
                          <a:cs typeface="Arial" pitchFamily="34" charset="0"/>
                        </a:rPr>
                        <a:t>0.004</a:t>
                      </a:r>
                      <a:endParaRPr lang="en-AU" sz="1800" dirty="0">
                        <a:latin typeface="Arial" pitchFamily="34" charset="0"/>
                        <a:cs typeface="Arial" pitchFamily="34" charset="0"/>
                      </a:endParaRPr>
                    </a:p>
                  </a:txBody>
                  <a:tcPr/>
                </a:tc>
                <a:tc>
                  <a:txBody>
                    <a:bodyPr/>
                    <a:lstStyle/>
                    <a:p>
                      <a:pPr algn="ctr"/>
                      <a:r>
                        <a:rPr lang="en-AU" sz="1800" dirty="0" smtClean="0">
                          <a:latin typeface="Arial" pitchFamily="34" charset="0"/>
                          <a:cs typeface="Arial" pitchFamily="34" charset="0"/>
                        </a:rPr>
                        <a:t>0.012</a:t>
                      </a:r>
                      <a:endParaRPr lang="en-AU" sz="1800" dirty="0">
                        <a:latin typeface="Arial" pitchFamily="34" charset="0"/>
                        <a:cs typeface="Arial" pitchFamily="34" charset="0"/>
                      </a:endParaRPr>
                    </a:p>
                  </a:txBody>
                  <a:tcPr/>
                </a:tc>
              </a:tr>
              <a:tr h="370840">
                <a:tc>
                  <a:txBody>
                    <a:bodyPr/>
                    <a:lstStyle/>
                    <a:p>
                      <a:r>
                        <a:rPr lang="en-AU" sz="1800" dirty="0" smtClean="0">
                          <a:latin typeface="Arial" pitchFamily="34" charset="0"/>
                          <a:cs typeface="Arial" pitchFamily="34" charset="0"/>
                        </a:rPr>
                        <a:t>Human</a:t>
                      </a:r>
                      <a:endParaRPr lang="en-AU" sz="1800" dirty="0">
                        <a:latin typeface="Arial" pitchFamily="34" charset="0"/>
                        <a:cs typeface="Arial" pitchFamily="34" charset="0"/>
                      </a:endParaRPr>
                    </a:p>
                  </a:txBody>
                  <a:tcPr/>
                </a:tc>
                <a:tc>
                  <a:txBody>
                    <a:bodyPr/>
                    <a:lstStyle/>
                    <a:p>
                      <a:pPr algn="ctr"/>
                      <a:r>
                        <a:rPr lang="en-AU" sz="1800" dirty="0" smtClean="0">
                          <a:latin typeface="Arial" pitchFamily="34" charset="0"/>
                          <a:cs typeface="Arial" pitchFamily="34" charset="0"/>
                        </a:rPr>
                        <a:t>68</a:t>
                      </a:r>
                      <a:endParaRPr lang="en-AU" sz="1800" dirty="0">
                        <a:latin typeface="Arial" pitchFamily="34" charset="0"/>
                        <a:cs typeface="Arial" pitchFamily="34" charset="0"/>
                      </a:endParaRPr>
                    </a:p>
                  </a:txBody>
                  <a:tcPr/>
                </a:tc>
                <a:tc>
                  <a:txBody>
                    <a:bodyPr/>
                    <a:lstStyle/>
                    <a:p>
                      <a:pPr algn="ctr"/>
                      <a:r>
                        <a:rPr lang="en-AU" sz="1800" dirty="0" smtClean="0">
                          <a:latin typeface="Arial" pitchFamily="34" charset="0"/>
                          <a:cs typeface="Arial" pitchFamily="34" charset="0"/>
                        </a:rPr>
                        <a:t>2</a:t>
                      </a:r>
                      <a:endParaRPr lang="en-AU" sz="1800" dirty="0">
                        <a:latin typeface="Arial" pitchFamily="34" charset="0"/>
                        <a:cs typeface="Arial" pitchFamily="34" charset="0"/>
                      </a:endParaRPr>
                    </a:p>
                  </a:txBody>
                  <a:tcPr/>
                </a:tc>
              </a:tr>
            </a:tbl>
          </a:graphicData>
        </a:graphic>
      </p:graphicFrame>
      <p:sp>
        <p:nvSpPr>
          <p:cNvPr id="12" name="TextBox 11"/>
          <p:cNvSpPr txBox="1"/>
          <p:nvPr/>
        </p:nvSpPr>
        <p:spPr>
          <a:xfrm>
            <a:off x="683568" y="4581128"/>
            <a:ext cx="7162800" cy="646331"/>
          </a:xfrm>
          <a:prstGeom prst="rect">
            <a:avLst/>
          </a:prstGeom>
          <a:noFill/>
        </p:spPr>
        <p:txBody>
          <a:bodyPr wrap="square" rtlCol="0">
            <a:spAutoFit/>
          </a:bodyPr>
          <a:lstStyle/>
          <a:p>
            <a:r>
              <a:rPr lang="en-AU" dirty="0" smtClean="0"/>
              <a:t>Which mammal eats the most food (absolutely / relatively)?</a:t>
            </a:r>
          </a:p>
          <a:p>
            <a:r>
              <a:rPr lang="en-AU" dirty="0" smtClean="0"/>
              <a:t>What does this tell you about their relative metabolic rates?</a:t>
            </a:r>
            <a:endParaRPr lang="en-AU" dirty="0"/>
          </a:p>
        </p:txBody>
      </p:sp>
      <p:sp>
        <p:nvSpPr>
          <p:cNvPr id="13" name="TextBox 12"/>
          <p:cNvSpPr txBox="1"/>
          <p:nvPr/>
        </p:nvSpPr>
        <p:spPr>
          <a:xfrm>
            <a:off x="683568" y="404664"/>
            <a:ext cx="3096344" cy="369332"/>
          </a:xfrm>
          <a:prstGeom prst="rect">
            <a:avLst/>
          </a:prstGeom>
          <a:noFill/>
        </p:spPr>
        <p:txBody>
          <a:bodyPr wrap="square" rtlCol="0">
            <a:spAutoFit/>
          </a:bodyPr>
          <a:lstStyle/>
          <a:p>
            <a:r>
              <a:rPr lang="en-AU" dirty="0" smtClean="0">
                <a:solidFill>
                  <a:schemeClr val="bg1"/>
                </a:solidFill>
              </a:rPr>
              <a:t>#</a:t>
            </a:r>
            <a:r>
              <a:rPr lang="en-AU" dirty="0" err="1" smtClean="0">
                <a:solidFill>
                  <a:schemeClr val="bg1"/>
                </a:solidFill>
              </a:rPr>
              <a:t>STEMed_fUTureS</a:t>
            </a:r>
            <a:endParaRPr lang="en-AU" dirty="0">
              <a:solidFill>
                <a:schemeClr val="bg1"/>
              </a:solidFill>
            </a:endParaRPr>
          </a:p>
        </p:txBody>
      </p:sp>
    </p:spTree>
    <p:extLst>
      <p:ext uri="{BB962C8B-B14F-4D97-AF65-F5344CB8AC3E}">
        <p14:creationId xmlns:p14="http://schemas.microsoft.com/office/powerpoint/2010/main" val="4116732492"/>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04918" y="1115310"/>
            <a:ext cx="6603386" cy="1046440"/>
          </a:xfrm>
        </p:spPr>
        <p:txBody>
          <a:bodyPr>
            <a:normAutofit/>
          </a:bodyPr>
          <a:lstStyle/>
          <a:p>
            <a:pPr fontAlgn="auto">
              <a:spcAft>
                <a:spcPts val="0"/>
              </a:spcAft>
              <a:defRPr/>
            </a:pPr>
            <a:r>
              <a:rPr lang="en-US" b="1" dirty="0" smtClean="0">
                <a:solidFill>
                  <a:schemeClr val="accent1"/>
                </a:solidFill>
                <a:latin typeface="+mn-lt"/>
                <a:cs typeface="Arial"/>
              </a:rPr>
              <a:t>Multiplicative </a:t>
            </a:r>
            <a:r>
              <a:rPr lang="en-US" b="1" dirty="0" smtClean="0">
                <a:solidFill>
                  <a:schemeClr val="accent1"/>
                </a:solidFill>
                <a:latin typeface="+mn-lt"/>
              </a:rPr>
              <a:t>Thinking</a:t>
            </a:r>
            <a:endParaRPr lang="en-US" b="1" dirty="0">
              <a:solidFill>
                <a:schemeClr val="accent1"/>
              </a:solidFill>
              <a:latin typeface="+mn-lt"/>
            </a:endParaRPr>
          </a:p>
        </p:txBody>
      </p:sp>
      <p:sp>
        <p:nvSpPr>
          <p:cNvPr id="2" name="Text Placeholder 1"/>
          <p:cNvSpPr>
            <a:spLocks noGrp="1"/>
          </p:cNvSpPr>
          <p:nvPr>
            <p:ph type="body" sz="quarter" idx="12"/>
          </p:nvPr>
        </p:nvSpPr>
        <p:spPr>
          <a:xfrm>
            <a:off x="611560" y="1772816"/>
            <a:ext cx="7757797" cy="3171636"/>
          </a:xfrm>
        </p:spPr>
        <p:txBody>
          <a:bodyPr/>
          <a:lstStyle/>
          <a:p>
            <a:pPr marL="598969" indent="-342900">
              <a:buFont typeface="Arial" panose="020B0604020202020204" pitchFamily="34" charset="0"/>
              <a:buChar char="•"/>
            </a:pPr>
            <a:r>
              <a:rPr lang="en-US" sz="2400" dirty="0">
                <a:latin typeface="Arial" pitchFamily="34" charset="0"/>
                <a:cs typeface="Arial" pitchFamily="34" charset="0"/>
              </a:rPr>
              <a:t>Involves </a:t>
            </a:r>
            <a:r>
              <a:rPr lang="en-US" sz="2400" dirty="0" err="1">
                <a:latin typeface="Arial" pitchFamily="34" charset="0"/>
                <a:cs typeface="Arial" pitchFamily="34" charset="0"/>
              </a:rPr>
              <a:t>recognising</a:t>
            </a:r>
            <a:r>
              <a:rPr lang="en-US" sz="2400" dirty="0">
                <a:latin typeface="Arial" pitchFamily="34" charset="0"/>
                <a:cs typeface="Arial" pitchFamily="34" charset="0"/>
              </a:rPr>
              <a:t> and using multiplicative relationships rather than additive strategies	</a:t>
            </a:r>
            <a:endParaRPr lang="en-AU" sz="2400" dirty="0"/>
          </a:p>
        </p:txBody>
      </p:sp>
      <p:sp>
        <p:nvSpPr>
          <p:cNvPr id="11" name="Content Placeholder 2"/>
          <p:cNvSpPr txBox="1">
            <a:spLocks/>
          </p:cNvSpPr>
          <p:nvPr/>
        </p:nvSpPr>
        <p:spPr bwMode="auto">
          <a:xfrm>
            <a:off x="740200" y="2780928"/>
            <a:ext cx="7200652" cy="2808312"/>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lvl1pPr marL="342900" indent="-342900" eaLnBrk="0" hangingPunct="0">
              <a:defRPr sz="3600">
                <a:solidFill>
                  <a:schemeClr val="tx1"/>
                </a:solidFill>
                <a:latin typeface="AU Passata" pitchFamily="34" charset="0"/>
                <a:ea typeface="ＭＳ Ｐゴシック" pitchFamily="34" charset="-128"/>
              </a:defRPr>
            </a:lvl1pPr>
            <a:lvl2pPr marL="174625" indent="7938" eaLnBrk="0" hangingPunct="0">
              <a:defRPr sz="3600">
                <a:solidFill>
                  <a:schemeClr val="tx1"/>
                </a:solidFill>
                <a:latin typeface="AU Passata" pitchFamily="34" charset="0"/>
                <a:ea typeface="ＭＳ Ｐゴシック" pitchFamily="34" charset="-128"/>
              </a:defRPr>
            </a:lvl2pPr>
            <a:lvl3pPr marL="1143000" indent="-228600" eaLnBrk="0" hangingPunct="0">
              <a:defRPr sz="3600">
                <a:solidFill>
                  <a:schemeClr val="tx1"/>
                </a:solidFill>
                <a:latin typeface="AU Passata" pitchFamily="34" charset="0"/>
                <a:ea typeface="ＭＳ Ｐゴシック" pitchFamily="34" charset="-128"/>
              </a:defRPr>
            </a:lvl3pPr>
            <a:lvl4pPr marL="1600200" indent="-228600" eaLnBrk="0" hangingPunct="0">
              <a:defRPr sz="3600">
                <a:solidFill>
                  <a:schemeClr val="tx1"/>
                </a:solidFill>
                <a:latin typeface="AU Passata" pitchFamily="34" charset="0"/>
                <a:ea typeface="ＭＳ Ｐゴシック" pitchFamily="34" charset="-128"/>
              </a:defRPr>
            </a:lvl4pPr>
            <a:lvl5pPr marL="2057400" indent="-228600" eaLnBrk="0" hangingPunct="0">
              <a:defRPr sz="3600">
                <a:solidFill>
                  <a:schemeClr val="tx1"/>
                </a:solidFill>
                <a:latin typeface="AU Passata" pitchFamily="34" charset="0"/>
                <a:ea typeface="ＭＳ Ｐゴシック" pitchFamily="34" charset="-128"/>
              </a:defRPr>
            </a:lvl5pPr>
            <a:lvl6pPr marL="2514600" indent="-228600" eaLnBrk="0" fontAlgn="base" hangingPunct="0">
              <a:spcBef>
                <a:spcPct val="0"/>
              </a:spcBef>
              <a:spcAft>
                <a:spcPct val="0"/>
              </a:spcAft>
              <a:defRPr sz="3600">
                <a:solidFill>
                  <a:schemeClr val="tx1"/>
                </a:solidFill>
                <a:latin typeface="AU Passata" pitchFamily="34" charset="0"/>
                <a:ea typeface="ＭＳ Ｐゴシック" pitchFamily="34" charset="-128"/>
              </a:defRPr>
            </a:lvl6pPr>
            <a:lvl7pPr marL="2971800" indent="-228600" eaLnBrk="0" fontAlgn="base" hangingPunct="0">
              <a:spcBef>
                <a:spcPct val="0"/>
              </a:spcBef>
              <a:spcAft>
                <a:spcPct val="0"/>
              </a:spcAft>
              <a:defRPr sz="3600">
                <a:solidFill>
                  <a:schemeClr val="tx1"/>
                </a:solidFill>
                <a:latin typeface="AU Passata" pitchFamily="34" charset="0"/>
                <a:ea typeface="ＭＳ Ｐゴシック" pitchFamily="34" charset="-128"/>
              </a:defRPr>
            </a:lvl7pPr>
            <a:lvl8pPr marL="3429000" indent="-228600" eaLnBrk="0" fontAlgn="base" hangingPunct="0">
              <a:spcBef>
                <a:spcPct val="0"/>
              </a:spcBef>
              <a:spcAft>
                <a:spcPct val="0"/>
              </a:spcAft>
              <a:defRPr sz="3600">
                <a:solidFill>
                  <a:schemeClr val="tx1"/>
                </a:solidFill>
                <a:latin typeface="AU Passata" pitchFamily="34" charset="0"/>
                <a:ea typeface="ＭＳ Ｐゴシック" pitchFamily="34" charset="-128"/>
              </a:defRPr>
            </a:lvl8pPr>
            <a:lvl9pPr marL="3886200" indent="-228600" eaLnBrk="0" fontAlgn="base" hangingPunct="0">
              <a:spcBef>
                <a:spcPct val="0"/>
              </a:spcBef>
              <a:spcAft>
                <a:spcPct val="0"/>
              </a:spcAft>
              <a:defRPr sz="3600">
                <a:solidFill>
                  <a:schemeClr val="tx1"/>
                </a:solidFill>
                <a:latin typeface="AU Passata" pitchFamily="34" charset="0"/>
                <a:ea typeface="ＭＳ Ｐゴシック" pitchFamily="34" charset="-128"/>
              </a:defRPr>
            </a:lvl9pPr>
          </a:lstStyle>
          <a:p>
            <a:pPr lvl="1">
              <a:lnSpc>
                <a:spcPct val="94000"/>
              </a:lnSpc>
              <a:buFont typeface="AU Passata" pitchFamily="34" charset="0"/>
              <a:buNone/>
            </a:pPr>
            <a:r>
              <a:rPr lang="en-US" sz="2400" dirty="0" smtClean="0">
                <a:latin typeface="Arial" pitchFamily="34" charset="0"/>
                <a:cs typeface="Arial" pitchFamily="34" charset="0"/>
              </a:rPr>
              <a:t>Yesterday Jens cycled 12 km in 40 minutes. If he cycles at the same speed today and travels18 km, how long will he take?  </a:t>
            </a:r>
          </a:p>
          <a:p>
            <a:pPr lvl="1">
              <a:lnSpc>
                <a:spcPct val="94000"/>
              </a:lnSpc>
              <a:buFont typeface="AU Passata" pitchFamily="34" charset="0"/>
              <a:buNone/>
            </a:pPr>
            <a:endParaRPr lang="en-US" sz="2400" dirty="0">
              <a:latin typeface="Arial" pitchFamily="34" charset="0"/>
              <a:cs typeface="Arial" pitchFamily="34" charset="0"/>
            </a:endParaRPr>
          </a:p>
          <a:p>
            <a:pPr lvl="1">
              <a:lnSpc>
                <a:spcPct val="94000"/>
              </a:lnSpc>
              <a:buFont typeface="AU Passata" pitchFamily="34" charset="0"/>
              <a:buNone/>
            </a:pPr>
            <a:r>
              <a:rPr lang="en-US" sz="2400" dirty="0" smtClean="0">
                <a:latin typeface="Arial" pitchFamily="34" charset="0"/>
                <a:cs typeface="Arial" pitchFamily="34" charset="0"/>
              </a:rPr>
              <a:t>Combustion of 1 mole of ethanol produces 2 moles of water. If 3 moles of ethanol are consumed, how many moles of water are produced? </a:t>
            </a:r>
            <a:endParaRPr lang="en-US" sz="2400" dirty="0">
              <a:latin typeface="Arial" pitchFamily="34" charset="0"/>
              <a:cs typeface="Arial" pitchFamily="34" charset="0"/>
            </a:endParaRPr>
          </a:p>
        </p:txBody>
      </p:sp>
      <p:sp>
        <p:nvSpPr>
          <p:cNvPr id="6" name="TextBox 5"/>
          <p:cNvSpPr txBox="1"/>
          <p:nvPr/>
        </p:nvSpPr>
        <p:spPr>
          <a:xfrm>
            <a:off x="683568" y="404664"/>
            <a:ext cx="3096344" cy="369332"/>
          </a:xfrm>
          <a:prstGeom prst="rect">
            <a:avLst/>
          </a:prstGeom>
          <a:noFill/>
        </p:spPr>
        <p:txBody>
          <a:bodyPr wrap="square" rtlCol="0">
            <a:spAutoFit/>
          </a:bodyPr>
          <a:lstStyle/>
          <a:p>
            <a:r>
              <a:rPr lang="en-AU" dirty="0" smtClean="0">
                <a:solidFill>
                  <a:schemeClr val="bg1"/>
                </a:solidFill>
              </a:rPr>
              <a:t>#</a:t>
            </a:r>
            <a:r>
              <a:rPr lang="en-AU" dirty="0" err="1" smtClean="0">
                <a:solidFill>
                  <a:schemeClr val="bg1"/>
                </a:solidFill>
              </a:rPr>
              <a:t>STEMed_fUTureS</a:t>
            </a:r>
            <a:endParaRPr lang="en-AU" dirty="0">
              <a:solidFill>
                <a:schemeClr val="bg1"/>
              </a:solidFill>
            </a:endParaRPr>
          </a:p>
        </p:txBody>
      </p:sp>
    </p:spTree>
    <p:extLst>
      <p:ext uri="{BB962C8B-B14F-4D97-AF65-F5344CB8AC3E}">
        <p14:creationId xmlns:p14="http://schemas.microsoft.com/office/powerpoint/2010/main" val="2328045355"/>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4918" y="1052736"/>
            <a:ext cx="7827522" cy="585498"/>
          </a:xfrm>
        </p:spPr>
        <p:txBody>
          <a:bodyPr/>
          <a:lstStyle/>
          <a:p>
            <a:pPr fontAlgn="auto">
              <a:spcAft>
                <a:spcPts val="0"/>
              </a:spcAft>
              <a:defRPr/>
            </a:pPr>
            <a:r>
              <a:rPr lang="en-AU" b="1" dirty="0" smtClean="0">
                <a:solidFill>
                  <a:schemeClr val="accent1">
                    <a:lumMod val="75000"/>
                  </a:schemeClr>
                </a:solidFill>
                <a:latin typeface="Arial"/>
                <a:cs typeface="Arial"/>
              </a:rPr>
              <a:t>Proportional Reasoning is</a:t>
            </a:r>
            <a:endParaRPr lang="en-AU" b="1" dirty="0">
              <a:solidFill>
                <a:schemeClr val="accent1">
                  <a:lumMod val="75000"/>
                </a:schemeClr>
              </a:solidFill>
              <a:latin typeface="Arial"/>
              <a:cs typeface="Arial"/>
            </a:endParaRPr>
          </a:p>
        </p:txBody>
      </p:sp>
      <p:sp>
        <p:nvSpPr>
          <p:cNvPr id="8" name="Text Placeholder 7"/>
          <p:cNvSpPr>
            <a:spLocks noGrp="1"/>
          </p:cNvSpPr>
          <p:nvPr>
            <p:ph type="body" sz="quarter" idx="12"/>
          </p:nvPr>
        </p:nvSpPr>
        <p:spPr>
          <a:xfrm>
            <a:off x="395536" y="1772816"/>
            <a:ext cx="8194877" cy="4320480"/>
          </a:xfrm>
        </p:spPr>
        <p:txBody>
          <a:bodyPr/>
          <a:lstStyle/>
          <a:p>
            <a:pPr marL="457200" indent="-457200">
              <a:spcBef>
                <a:spcPts val="1200"/>
              </a:spcBef>
              <a:spcAft>
                <a:spcPts val="600"/>
              </a:spcAft>
              <a:buFont typeface="Arial" panose="020B0604020202020204" pitchFamily="34" charset="0"/>
              <a:buChar char="•"/>
            </a:pPr>
            <a:r>
              <a:rPr lang="en-AU" sz="2800" dirty="0">
                <a:latin typeface="Arial" pitchFamily="34" charset="0"/>
                <a:cs typeface="Arial" pitchFamily="34" charset="0"/>
              </a:rPr>
              <a:t>Elusive but pervasive </a:t>
            </a:r>
          </a:p>
          <a:p>
            <a:pPr marL="457200" indent="-457200">
              <a:spcBef>
                <a:spcPts val="1200"/>
              </a:spcBef>
              <a:spcAft>
                <a:spcPts val="600"/>
              </a:spcAft>
              <a:buFont typeface="Arial" panose="020B0604020202020204" pitchFamily="34" charset="0"/>
              <a:buChar char="•"/>
            </a:pPr>
            <a:r>
              <a:rPr lang="en-AU" sz="2800" dirty="0">
                <a:latin typeface="Arial" pitchFamily="34" charset="0"/>
                <a:cs typeface="Arial" pitchFamily="34" charset="0"/>
              </a:rPr>
              <a:t>Required for understanding </a:t>
            </a:r>
          </a:p>
          <a:p>
            <a:pPr marL="971550" lvl="1" indent="-342900">
              <a:spcBef>
                <a:spcPts val="1200"/>
              </a:spcBef>
              <a:spcAft>
                <a:spcPts val="600"/>
              </a:spcAft>
            </a:pPr>
            <a:r>
              <a:rPr lang="en-AU" dirty="0">
                <a:latin typeface="Arial" pitchFamily="34" charset="0"/>
                <a:cs typeface="Arial" pitchFamily="34" charset="0"/>
              </a:rPr>
              <a:t>Rational number topics (e.g., fractions, decimals, percentages)</a:t>
            </a:r>
          </a:p>
          <a:p>
            <a:pPr marL="971550" lvl="1" indent="-342900">
              <a:spcBef>
                <a:spcPts val="1200"/>
              </a:spcBef>
              <a:spcAft>
                <a:spcPts val="600"/>
              </a:spcAft>
            </a:pPr>
            <a:r>
              <a:rPr lang="en-AU" dirty="0">
                <a:latin typeface="Arial" pitchFamily="34" charset="0"/>
                <a:cs typeface="Arial" pitchFamily="34" charset="0"/>
              </a:rPr>
              <a:t>Other mathematical topics (e.g., scale drawing, probability, trigonometry)</a:t>
            </a:r>
          </a:p>
          <a:p>
            <a:pPr marL="971550" lvl="1" indent="-342900">
              <a:spcBef>
                <a:spcPts val="1200"/>
              </a:spcBef>
              <a:spcAft>
                <a:spcPts val="600"/>
              </a:spcAft>
            </a:pPr>
            <a:r>
              <a:rPr lang="en-AU" dirty="0">
                <a:latin typeface="Arial" pitchFamily="34" charset="0"/>
                <a:cs typeface="Arial" pitchFamily="34" charset="0"/>
              </a:rPr>
              <a:t>Everyday situations (e.g., best buy, travel time, plans, maps) </a:t>
            </a:r>
          </a:p>
          <a:p>
            <a:pPr marL="971550" lvl="1" indent="-342900">
              <a:spcBef>
                <a:spcPts val="1200"/>
              </a:spcBef>
              <a:spcAft>
                <a:spcPts val="600"/>
              </a:spcAft>
            </a:pPr>
            <a:r>
              <a:rPr lang="en-AU" dirty="0">
                <a:latin typeface="Arial" pitchFamily="34" charset="0"/>
                <a:cs typeface="Arial" pitchFamily="34" charset="0"/>
              </a:rPr>
              <a:t>Other subjects, especially the STEM </a:t>
            </a:r>
            <a:r>
              <a:rPr lang="en-AU" dirty="0" smtClean="0">
                <a:latin typeface="Arial" pitchFamily="34" charset="0"/>
                <a:cs typeface="Arial" pitchFamily="34" charset="0"/>
              </a:rPr>
              <a:t>subjects </a:t>
            </a:r>
            <a:r>
              <a:rPr lang="en-AU" dirty="0">
                <a:latin typeface="Arial" pitchFamily="34" charset="0"/>
                <a:cs typeface="Arial" pitchFamily="34" charset="0"/>
              </a:rPr>
              <a:t>– high </a:t>
            </a:r>
            <a:r>
              <a:rPr lang="en-AU" dirty="0" smtClean="0">
                <a:latin typeface="Arial" pitchFamily="34" charset="0"/>
                <a:cs typeface="Arial" pitchFamily="34" charset="0"/>
              </a:rPr>
              <a:t>level proportional </a:t>
            </a:r>
            <a:r>
              <a:rPr lang="en-AU" dirty="0">
                <a:latin typeface="Arial" pitchFamily="34" charset="0"/>
                <a:cs typeface="Arial" pitchFamily="34" charset="0"/>
              </a:rPr>
              <a:t>reasoning skills </a:t>
            </a:r>
            <a:r>
              <a:rPr lang="en-AU" dirty="0" smtClean="0">
                <a:latin typeface="Arial" pitchFamily="34" charset="0"/>
                <a:cs typeface="Arial" pitchFamily="34" charset="0"/>
              </a:rPr>
              <a:t>are critical for success (</a:t>
            </a:r>
            <a:r>
              <a:rPr lang="en-AU" dirty="0" err="1" smtClean="0">
                <a:latin typeface="Arial" pitchFamily="34" charset="0"/>
                <a:cs typeface="Arial" pitchFamily="34" charset="0"/>
              </a:rPr>
              <a:t>Lamon</a:t>
            </a:r>
            <a:r>
              <a:rPr lang="en-AU" dirty="0" smtClean="0">
                <a:latin typeface="Arial" pitchFamily="34" charset="0"/>
                <a:cs typeface="Arial" pitchFamily="34" charset="0"/>
              </a:rPr>
              <a:t>, 2007)</a:t>
            </a:r>
            <a:endParaRPr lang="en-AU" dirty="0">
              <a:latin typeface="Arial" pitchFamily="34" charset="0"/>
              <a:cs typeface="Arial" pitchFamily="34" charset="0"/>
            </a:endParaRPr>
          </a:p>
        </p:txBody>
      </p:sp>
      <p:sp>
        <p:nvSpPr>
          <p:cNvPr id="4" name="TextBox 3"/>
          <p:cNvSpPr txBox="1"/>
          <p:nvPr/>
        </p:nvSpPr>
        <p:spPr>
          <a:xfrm>
            <a:off x="683568" y="404664"/>
            <a:ext cx="3096344" cy="369332"/>
          </a:xfrm>
          <a:prstGeom prst="rect">
            <a:avLst/>
          </a:prstGeom>
          <a:noFill/>
        </p:spPr>
        <p:txBody>
          <a:bodyPr wrap="square" rtlCol="0">
            <a:spAutoFit/>
          </a:bodyPr>
          <a:lstStyle/>
          <a:p>
            <a:r>
              <a:rPr lang="en-AU" dirty="0" smtClean="0">
                <a:solidFill>
                  <a:schemeClr val="bg1"/>
                </a:solidFill>
              </a:rPr>
              <a:t>#</a:t>
            </a:r>
            <a:r>
              <a:rPr lang="en-AU" dirty="0" err="1" smtClean="0">
                <a:solidFill>
                  <a:schemeClr val="bg1"/>
                </a:solidFill>
              </a:rPr>
              <a:t>STEMed_fUTureS</a:t>
            </a:r>
            <a:endParaRPr lang="en-AU" dirty="0">
              <a:solidFill>
                <a:schemeClr val="bg1"/>
              </a:solidFill>
            </a:endParaRPr>
          </a:p>
        </p:txBody>
      </p:sp>
    </p:spTree>
    <p:extLst>
      <p:ext uri="{BB962C8B-B14F-4D97-AF65-F5344CB8AC3E}">
        <p14:creationId xmlns:p14="http://schemas.microsoft.com/office/powerpoint/2010/main" val="3200552599"/>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764704"/>
            <a:ext cx="8194876" cy="513490"/>
          </a:xfrm>
        </p:spPr>
        <p:txBody>
          <a:bodyPr/>
          <a:lstStyle/>
          <a:p>
            <a:r>
              <a:rPr lang="en-US" dirty="0" smtClean="0"/>
              <a:t>Proportional Reasoning in Science</a:t>
            </a:r>
            <a:endParaRPr lang="en-US" dirty="0"/>
          </a:p>
        </p:txBody>
      </p:sp>
      <p:sp>
        <p:nvSpPr>
          <p:cNvPr id="3" name="Text Placeholder 2"/>
          <p:cNvSpPr>
            <a:spLocks noGrp="1"/>
          </p:cNvSpPr>
          <p:nvPr>
            <p:ph type="body" sz="quarter" idx="12"/>
          </p:nvPr>
        </p:nvSpPr>
        <p:spPr>
          <a:xfrm>
            <a:off x="251520" y="1340768"/>
            <a:ext cx="8748464" cy="5112568"/>
          </a:xfrm>
          <a:solidFill>
            <a:schemeClr val="bg1"/>
          </a:solidFill>
        </p:spPr>
        <p:txBody>
          <a:bodyPr/>
          <a:lstStyle/>
          <a:p>
            <a:pPr lvl="1">
              <a:spcBef>
                <a:spcPts val="600"/>
              </a:spcBef>
              <a:spcAft>
                <a:spcPts val="600"/>
              </a:spcAft>
            </a:pPr>
            <a:r>
              <a:rPr lang="en-AU" dirty="0"/>
              <a:t>Scale &amp; proportion are cross-cutting concepts that are fundamental to understanding science </a:t>
            </a:r>
            <a:r>
              <a:rPr lang="en-AU" sz="1600" dirty="0"/>
              <a:t>(National Research Council, 2012)</a:t>
            </a:r>
          </a:p>
          <a:p>
            <a:pPr lvl="1">
              <a:spcBef>
                <a:spcPts val="600"/>
              </a:spcBef>
              <a:spcAft>
                <a:spcPts val="600"/>
              </a:spcAft>
            </a:pPr>
            <a:r>
              <a:rPr lang="en-AU" dirty="0"/>
              <a:t>Over </a:t>
            </a:r>
            <a:r>
              <a:rPr lang="en-AU" dirty="0" smtClean="0"/>
              <a:t>80</a:t>
            </a:r>
            <a:r>
              <a:rPr lang="en-AU" dirty="0"/>
              <a:t>% of adults cannot reason </a:t>
            </a:r>
            <a:r>
              <a:rPr lang="en-AU" dirty="0" smtClean="0"/>
              <a:t>proportionally </a:t>
            </a:r>
            <a:r>
              <a:rPr lang="en-AU" sz="1600" dirty="0" smtClean="0"/>
              <a:t>(</a:t>
            </a:r>
            <a:r>
              <a:rPr lang="en-AU" sz="1600" dirty="0" err="1" smtClean="0"/>
              <a:t>Lamon</a:t>
            </a:r>
            <a:r>
              <a:rPr lang="en-AU" sz="1600" dirty="0" smtClean="0"/>
              <a:t>, 2007)</a:t>
            </a:r>
            <a:endParaRPr lang="en-AU" sz="1600" dirty="0"/>
          </a:p>
          <a:p>
            <a:pPr lvl="1">
              <a:spcBef>
                <a:spcPts val="600"/>
              </a:spcBef>
              <a:spcAft>
                <a:spcPts val="600"/>
              </a:spcAft>
            </a:pPr>
            <a:r>
              <a:rPr lang="en-AU" dirty="0"/>
              <a:t>Targeted teaching can help</a:t>
            </a:r>
          </a:p>
          <a:p>
            <a:pPr lvl="1">
              <a:spcBef>
                <a:spcPts val="600"/>
              </a:spcBef>
              <a:spcAft>
                <a:spcPts val="600"/>
              </a:spcAft>
            </a:pPr>
            <a:r>
              <a:rPr lang="en-AU" dirty="0" smtClean="0"/>
              <a:t>Even </a:t>
            </a:r>
            <a:r>
              <a:rPr lang="en-AU" dirty="0"/>
              <a:t>high achievers in science have </a:t>
            </a:r>
            <a:r>
              <a:rPr lang="en-AU" dirty="0" smtClean="0"/>
              <a:t>problems </a:t>
            </a:r>
            <a:endParaRPr lang="en-AU" dirty="0"/>
          </a:p>
          <a:p>
            <a:pPr lvl="1">
              <a:spcBef>
                <a:spcPts val="600"/>
              </a:spcBef>
              <a:spcAft>
                <a:spcPts val="600"/>
              </a:spcAft>
            </a:pPr>
            <a:r>
              <a:rPr lang="en-AU" dirty="0" smtClean="0"/>
              <a:t>Poor </a:t>
            </a:r>
            <a:r>
              <a:rPr lang="en-AU" dirty="0" smtClean="0"/>
              <a:t>proportional reasoning can have disastrous consequences. E.g., </a:t>
            </a:r>
          </a:p>
          <a:p>
            <a:pPr lvl="1">
              <a:spcBef>
                <a:spcPts val="600"/>
              </a:spcBef>
              <a:spcAft>
                <a:spcPts val="600"/>
              </a:spcAft>
            </a:pPr>
            <a:r>
              <a:rPr lang="en-US" dirty="0" smtClean="0">
                <a:solidFill>
                  <a:schemeClr val="accent1">
                    <a:lumMod val="75000"/>
                  </a:schemeClr>
                </a:solidFill>
              </a:rPr>
              <a:t>Veterinary Science students </a:t>
            </a:r>
            <a:r>
              <a:rPr lang="en-US" dirty="0" smtClean="0"/>
              <a:t>– 10-20 % of final year students make serious errors when calculating the volumes of drugs for administration </a:t>
            </a:r>
            <a:r>
              <a:rPr lang="en-US" sz="1600" dirty="0" smtClean="0"/>
              <a:t>(</a:t>
            </a:r>
            <a:r>
              <a:rPr lang="en-US" sz="1600" dirty="0" err="1" smtClean="0"/>
              <a:t>Keates</a:t>
            </a:r>
            <a:r>
              <a:rPr lang="en-US" sz="1600" dirty="0" smtClean="0"/>
              <a:t> et al., 2013)</a:t>
            </a:r>
          </a:p>
          <a:p>
            <a:pPr lvl="1">
              <a:spcBef>
                <a:spcPts val="0"/>
              </a:spcBef>
              <a:spcAft>
                <a:spcPts val="0"/>
              </a:spcAft>
            </a:pPr>
            <a:r>
              <a:rPr lang="en-US" dirty="0" smtClean="0">
                <a:solidFill>
                  <a:schemeClr val="accent1">
                    <a:lumMod val="75000"/>
                  </a:schemeClr>
                </a:solidFill>
              </a:rPr>
              <a:t>Nurses</a:t>
            </a:r>
            <a:r>
              <a:rPr lang="en-US" b="1" dirty="0" smtClean="0"/>
              <a:t> </a:t>
            </a:r>
            <a:r>
              <a:rPr lang="en-US" dirty="0"/>
              <a:t>– Three types of dosage calculation errors:</a:t>
            </a:r>
          </a:p>
          <a:p>
            <a:pPr lvl="2">
              <a:spcBef>
                <a:spcPts val="0"/>
              </a:spcBef>
              <a:spcAft>
                <a:spcPts val="0"/>
              </a:spcAft>
            </a:pPr>
            <a:r>
              <a:rPr lang="en-US" dirty="0"/>
              <a:t>conceptual errors (lack of understanding</a:t>
            </a:r>
            <a:r>
              <a:rPr lang="en-US" dirty="0" smtClean="0"/>
              <a:t>)</a:t>
            </a:r>
            <a:endParaRPr lang="en-US" dirty="0"/>
          </a:p>
          <a:p>
            <a:pPr lvl="2">
              <a:spcBef>
                <a:spcPts val="0"/>
              </a:spcBef>
              <a:spcAft>
                <a:spcPts val="0"/>
              </a:spcAft>
            </a:pPr>
            <a:r>
              <a:rPr lang="en-US" dirty="0"/>
              <a:t>arithmetic operation errors  (e.g., ‘upside down’ fractions) </a:t>
            </a:r>
          </a:p>
          <a:p>
            <a:pPr lvl="2">
              <a:spcBef>
                <a:spcPts val="0"/>
              </a:spcBef>
              <a:spcAft>
                <a:spcPts val="0"/>
              </a:spcAft>
            </a:pPr>
            <a:r>
              <a:rPr lang="en-US" dirty="0"/>
              <a:t>computational errors (e.g., multiplication, division</a:t>
            </a:r>
            <a:r>
              <a:rPr lang="en-US" dirty="0" smtClean="0"/>
              <a:t>) </a:t>
            </a:r>
            <a:r>
              <a:rPr lang="en-US" sz="1600" dirty="0" smtClean="0"/>
              <a:t>(e.g., </a:t>
            </a:r>
            <a:r>
              <a:rPr lang="en-AU" sz="1600" dirty="0" err="1"/>
              <a:t>Hoyles</a:t>
            </a:r>
            <a:r>
              <a:rPr lang="en-AU" sz="1600" dirty="0" smtClean="0"/>
              <a:t>, </a:t>
            </a:r>
            <a:r>
              <a:rPr lang="en-AU" sz="1600" dirty="0" err="1" smtClean="0"/>
              <a:t>Noss</a:t>
            </a:r>
            <a:r>
              <a:rPr lang="en-AU" sz="1600" dirty="0" smtClean="0"/>
              <a:t>, </a:t>
            </a:r>
            <a:r>
              <a:rPr lang="en-AU" sz="1600" dirty="0"/>
              <a:t>&amp; </a:t>
            </a:r>
            <a:r>
              <a:rPr lang="en-AU" sz="1600" dirty="0" err="1" smtClean="0"/>
              <a:t>Pozzi</a:t>
            </a:r>
            <a:r>
              <a:rPr lang="en-AU" sz="1600" dirty="0" smtClean="0"/>
              <a:t>, 2001).</a:t>
            </a:r>
            <a:endParaRPr lang="en-AU" sz="1600" dirty="0"/>
          </a:p>
          <a:p>
            <a:pPr marL="598969" lvl="0" indent="-342900">
              <a:spcBef>
                <a:spcPts val="600"/>
              </a:spcBef>
              <a:spcAft>
                <a:spcPts val="600"/>
              </a:spcAft>
              <a:buFont typeface="Arial" panose="020B0604020202020204" pitchFamily="34" charset="0"/>
              <a:buChar char="•"/>
            </a:pPr>
            <a:endParaRPr lang="en-AU" dirty="0"/>
          </a:p>
          <a:p>
            <a:pPr marL="598969" indent="-342900">
              <a:spcBef>
                <a:spcPts val="600"/>
              </a:spcBef>
              <a:spcAft>
                <a:spcPts val="600"/>
              </a:spcAft>
              <a:buFont typeface="Arial" panose="020B0604020202020204" pitchFamily="34" charset="0"/>
              <a:buChar char="•"/>
            </a:pPr>
            <a:endParaRPr lang="en-US" dirty="0"/>
          </a:p>
        </p:txBody>
      </p:sp>
      <p:sp>
        <p:nvSpPr>
          <p:cNvPr id="4" name="TextBox 3"/>
          <p:cNvSpPr txBox="1"/>
          <p:nvPr/>
        </p:nvSpPr>
        <p:spPr>
          <a:xfrm>
            <a:off x="683568" y="404664"/>
            <a:ext cx="3096344" cy="369332"/>
          </a:xfrm>
          <a:prstGeom prst="rect">
            <a:avLst/>
          </a:prstGeom>
          <a:noFill/>
        </p:spPr>
        <p:txBody>
          <a:bodyPr wrap="square" rtlCol="0">
            <a:spAutoFit/>
          </a:bodyPr>
          <a:lstStyle/>
          <a:p>
            <a:r>
              <a:rPr lang="en-AU" dirty="0" smtClean="0">
                <a:solidFill>
                  <a:schemeClr val="bg1"/>
                </a:solidFill>
              </a:rPr>
              <a:t>#</a:t>
            </a:r>
            <a:r>
              <a:rPr lang="en-AU" dirty="0" err="1" smtClean="0">
                <a:solidFill>
                  <a:schemeClr val="bg1"/>
                </a:solidFill>
              </a:rPr>
              <a:t>STEMed_fUTureS</a:t>
            </a:r>
            <a:endParaRPr lang="en-AU" dirty="0">
              <a:solidFill>
                <a:schemeClr val="bg1"/>
              </a:solidFill>
            </a:endParaRPr>
          </a:p>
        </p:txBody>
      </p:sp>
    </p:spTree>
    <p:extLst>
      <p:ext uri="{BB962C8B-B14F-4D97-AF65-F5344CB8AC3E}">
        <p14:creationId xmlns:p14="http://schemas.microsoft.com/office/powerpoint/2010/main" val="752978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838200"/>
            <a:ext cx="7024744" cy="1143000"/>
          </a:xfrm>
        </p:spPr>
        <p:txBody>
          <a:bodyPr>
            <a:normAutofit/>
          </a:bodyPr>
          <a:lstStyle/>
          <a:p>
            <a:r>
              <a:rPr lang="en-AU" sz="3200" b="1" dirty="0" smtClean="0">
                <a:solidFill>
                  <a:schemeClr val="accent1">
                    <a:lumMod val="75000"/>
                  </a:schemeClr>
                </a:solidFill>
              </a:rPr>
              <a:t>Where Might We Find Proportional Reasoning In Science?</a:t>
            </a:r>
            <a:endParaRPr lang="en-AU" sz="3200" b="1" dirty="0">
              <a:solidFill>
                <a:schemeClr val="accent1">
                  <a:lumMod val="75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78834832"/>
              </p:ext>
            </p:extLst>
          </p:nvPr>
        </p:nvGraphicFramePr>
        <p:xfrm>
          <a:off x="683568" y="2348880"/>
          <a:ext cx="4032448" cy="40771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8176342"/>
              </p:ext>
            </p:extLst>
          </p:nvPr>
        </p:nvGraphicFramePr>
        <p:xfrm>
          <a:off x="4932040" y="2286000"/>
          <a:ext cx="3960440" cy="407714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6" name="Group 23"/>
          <p:cNvGrpSpPr>
            <a:grpSpLocks noChangeAspect="1"/>
          </p:cNvGrpSpPr>
          <p:nvPr/>
        </p:nvGrpSpPr>
        <p:grpSpPr bwMode="auto">
          <a:xfrm>
            <a:off x="4894263" y="231775"/>
            <a:ext cx="590550" cy="295275"/>
            <a:chOff x="454" y="227"/>
            <a:chExt cx="384" cy="192"/>
          </a:xfrm>
          <a:solidFill>
            <a:schemeClr val="bg1"/>
          </a:solidFill>
        </p:grpSpPr>
        <p:sp>
          <p:nvSpPr>
            <p:cNvPr id="7" name="Freeform 24"/>
            <p:cNvSpPr>
              <a:spLocks noChangeAspect="1"/>
            </p:cNvSpPr>
            <p:nvPr/>
          </p:nvSpPr>
          <p:spPr bwMode="auto">
            <a:xfrm>
              <a:off x="646" y="323"/>
              <a:ext cx="192" cy="96"/>
            </a:xfrm>
            <a:custGeom>
              <a:avLst/>
              <a:gdLst>
                <a:gd name="T0" fmla="*/ 5 w 8160"/>
                <a:gd name="T1" fmla="*/ 0 h 4080"/>
                <a:gd name="T2" fmla="*/ 4 w 8160"/>
                <a:gd name="T3" fmla="*/ 1 h 4080"/>
                <a:gd name="T4" fmla="*/ 4 w 8160"/>
                <a:gd name="T5" fmla="*/ 1 h 4080"/>
                <a:gd name="T6" fmla="*/ 4 w 8160"/>
                <a:gd name="T7" fmla="*/ 1 h 4080"/>
                <a:gd name="T8" fmla="*/ 4 w 8160"/>
                <a:gd name="T9" fmla="*/ 1 h 4080"/>
                <a:gd name="T10" fmla="*/ 4 w 8160"/>
                <a:gd name="T11" fmla="*/ 2 h 4080"/>
                <a:gd name="T12" fmla="*/ 4 w 8160"/>
                <a:gd name="T13" fmla="*/ 2 h 4080"/>
                <a:gd name="T14" fmla="*/ 3 w 8160"/>
                <a:gd name="T15" fmla="*/ 2 h 4080"/>
                <a:gd name="T16" fmla="*/ 3 w 8160"/>
                <a:gd name="T17" fmla="*/ 2 h 4080"/>
                <a:gd name="T18" fmla="*/ 3 w 8160"/>
                <a:gd name="T19" fmla="*/ 2 h 4080"/>
                <a:gd name="T20" fmla="*/ 2 w 8160"/>
                <a:gd name="T21" fmla="*/ 2 h 4080"/>
                <a:gd name="T22" fmla="*/ 2 w 8160"/>
                <a:gd name="T23" fmla="*/ 2 h 4080"/>
                <a:gd name="T24" fmla="*/ 2 w 8160"/>
                <a:gd name="T25" fmla="*/ 2 h 4080"/>
                <a:gd name="T26" fmla="*/ 1 w 8160"/>
                <a:gd name="T27" fmla="*/ 2 h 4080"/>
                <a:gd name="T28" fmla="*/ 1 w 8160"/>
                <a:gd name="T29" fmla="*/ 2 h 4080"/>
                <a:gd name="T30" fmla="*/ 1 w 8160"/>
                <a:gd name="T31" fmla="*/ 2 h 4080"/>
                <a:gd name="T32" fmla="*/ 1 w 8160"/>
                <a:gd name="T33" fmla="*/ 1 h 4080"/>
                <a:gd name="T34" fmla="*/ 0 w 8160"/>
                <a:gd name="T35" fmla="*/ 1 h 4080"/>
                <a:gd name="T36" fmla="*/ 0 w 8160"/>
                <a:gd name="T37" fmla="*/ 1 h 4080"/>
                <a:gd name="T38" fmla="*/ 0 w 8160"/>
                <a:gd name="T39" fmla="*/ 1 h 4080"/>
                <a:gd name="T40" fmla="*/ 0 w 8160"/>
                <a:gd name="T41" fmla="*/ 0 h 4080"/>
                <a:gd name="T42" fmla="*/ 1 w 8160"/>
                <a:gd name="T43" fmla="*/ 0 h 4080"/>
                <a:gd name="T44" fmla="*/ 1 w 8160"/>
                <a:gd name="T45" fmla="*/ 0 h 4080"/>
                <a:gd name="T46" fmla="*/ 1 w 8160"/>
                <a:gd name="T47" fmla="*/ 0 h 4080"/>
                <a:gd name="T48" fmla="*/ 1 w 8160"/>
                <a:gd name="T49" fmla="*/ 0 h 4080"/>
                <a:gd name="T50" fmla="*/ 1 w 8160"/>
                <a:gd name="T51" fmla="*/ 1 h 4080"/>
                <a:gd name="T52" fmla="*/ 1 w 8160"/>
                <a:gd name="T53" fmla="*/ 1 h 4080"/>
                <a:gd name="T54" fmla="*/ 2 w 8160"/>
                <a:gd name="T55" fmla="*/ 1 h 4080"/>
                <a:gd name="T56" fmla="*/ 2 w 8160"/>
                <a:gd name="T57" fmla="*/ 1 h 4080"/>
                <a:gd name="T58" fmla="*/ 2 w 8160"/>
                <a:gd name="T59" fmla="*/ 1 h 4080"/>
                <a:gd name="T60" fmla="*/ 2 w 8160"/>
                <a:gd name="T61" fmla="*/ 1 h 4080"/>
                <a:gd name="T62" fmla="*/ 2 w 8160"/>
                <a:gd name="T63" fmla="*/ 1 h 4080"/>
                <a:gd name="T64" fmla="*/ 2 w 8160"/>
                <a:gd name="T65" fmla="*/ 1 h 4080"/>
                <a:gd name="T66" fmla="*/ 2 w 8160"/>
                <a:gd name="T67" fmla="*/ 1 h 4080"/>
                <a:gd name="T68" fmla="*/ 3 w 8160"/>
                <a:gd name="T69" fmla="*/ 1 h 4080"/>
                <a:gd name="T70" fmla="*/ 3 w 8160"/>
                <a:gd name="T71" fmla="*/ 1 h 4080"/>
                <a:gd name="T72" fmla="*/ 3 w 8160"/>
                <a:gd name="T73" fmla="*/ 1 h 4080"/>
                <a:gd name="T74" fmla="*/ 3 w 8160"/>
                <a:gd name="T75" fmla="*/ 1 h 4080"/>
                <a:gd name="T76" fmla="*/ 3 w 8160"/>
                <a:gd name="T77" fmla="*/ 1 h 4080"/>
                <a:gd name="T78" fmla="*/ 3 w 8160"/>
                <a:gd name="T79" fmla="*/ 1 h 4080"/>
                <a:gd name="T80" fmla="*/ 3 w 8160"/>
                <a:gd name="T81" fmla="*/ 0 h 4080"/>
                <a:gd name="T82" fmla="*/ 3 w 8160"/>
                <a:gd name="T83" fmla="*/ 0 h 4080"/>
                <a:gd name="T84" fmla="*/ 3 w 8160"/>
                <a:gd name="T85" fmla="*/ 0 h 408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8160" h="4080">
                  <a:moveTo>
                    <a:pt x="8160" y="0"/>
                  </a:moveTo>
                  <a:lnTo>
                    <a:pt x="8155" y="209"/>
                  </a:lnTo>
                  <a:lnTo>
                    <a:pt x="8139" y="416"/>
                  </a:lnTo>
                  <a:lnTo>
                    <a:pt x="8113" y="620"/>
                  </a:lnTo>
                  <a:lnTo>
                    <a:pt x="8077" y="821"/>
                  </a:lnTo>
                  <a:lnTo>
                    <a:pt x="8033" y="1019"/>
                  </a:lnTo>
                  <a:lnTo>
                    <a:pt x="7977" y="1212"/>
                  </a:lnTo>
                  <a:lnTo>
                    <a:pt x="7913" y="1401"/>
                  </a:lnTo>
                  <a:lnTo>
                    <a:pt x="7841" y="1587"/>
                  </a:lnTo>
                  <a:lnTo>
                    <a:pt x="7759" y="1768"/>
                  </a:lnTo>
                  <a:lnTo>
                    <a:pt x="7669" y="1943"/>
                  </a:lnTo>
                  <a:lnTo>
                    <a:pt x="7571" y="2114"/>
                  </a:lnTo>
                  <a:lnTo>
                    <a:pt x="7465" y="2280"/>
                  </a:lnTo>
                  <a:lnTo>
                    <a:pt x="7352" y="2440"/>
                  </a:lnTo>
                  <a:lnTo>
                    <a:pt x="7231" y="2594"/>
                  </a:lnTo>
                  <a:lnTo>
                    <a:pt x="7103" y="2742"/>
                  </a:lnTo>
                  <a:lnTo>
                    <a:pt x="6968" y="2884"/>
                  </a:lnTo>
                  <a:lnTo>
                    <a:pt x="6827" y="3019"/>
                  </a:lnTo>
                  <a:lnTo>
                    <a:pt x="6679" y="3148"/>
                  </a:lnTo>
                  <a:lnTo>
                    <a:pt x="6525" y="3268"/>
                  </a:lnTo>
                  <a:lnTo>
                    <a:pt x="6365" y="3382"/>
                  </a:lnTo>
                  <a:lnTo>
                    <a:pt x="6200" y="3488"/>
                  </a:lnTo>
                  <a:lnTo>
                    <a:pt x="6028" y="3586"/>
                  </a:lnTo>
                  <a:lnTo>
                    <a:pt x="5853" y="3677"/>
                  </a:lnTo>
                  <a:lnTo>
                    <a:pt x="5671" y="3759"/>
                  </a:lnTo>
                  <a:lnTo>
                    <a:pt x="5487" y="3832"/>
                  </a:lnTo>
                  <a:lnTo>
                    <a:pt x="5297" y="3896"/>
                  </a:lnTo>
                  <a:lnTo>
                    <a:pt x="5103" y="3951"/>
                  </a:lnTo>
                  <a:lnTo>
                    <a:pt x="4905" y="3997"/>
                  </a:lnTo>
                  <a:lnTo>
                    <a:pt x="4703" y="4033"/>
                  </a:lnTo>
                  <a:lnTo>
                    <a:pt x="4499" y="4059"/>
                  </a:lnTo>
                  <a:lnTo>
                    <a:pt x="4291" y="4075"/>
                  </a:lnTo>
                  <a:lnTo>
                    <a:pt x="4080" y="4080"/>
                  </a:lnTo>
                  <a:lnTo>
                    <a:pt x="3871" y="4075"/>
                  </a:lnTo>
                  <a:lnTo>
                    <a:pt x="3664" y="4059"/>
                  </a:lnTo>
                  <a:lnTo>
                    <a:pt x="3460" y="4033"/>
                  </a:lnTo>
                  <a:lnTo>
                    <a:pt x="3259" y="3997"/>
                  </a:lnTo>
                  <a:lnTo>
                    <a:pt x="3062" y="3951"/>
                  </a:lnTo>
                  <a:lnTo>
                    <a:pt x="2868" y="3896"/>
                  </a:lnTo>
                  <a:lnTo>
                    <a:pt x="2679" y="3832"/>
                  </a:lnTo>
                  <a:lnTo>
                    <a:pt x="2494" y="3759"/>
                  </a:lnTo>
                  <a:lnTo>
                    <a:pt x="2313" y="3677"/>
                  </a:lnTo>
                  <a:lnTo>
                    <a:pt x="2137" y="3586"/>
                  </a:lnTo>
                  <a:lnTo>
                    <a:pt x="1967" y="3488"/>
                  </a:lnTo>
                  <a:lnTo>
                    <a:pt x="1800" y="3382"/>
                  </a:lnTo>
                  <a:lnTo>
                    <a:pt x="1640" y="3268"/>
                  </a:lnTo>
                  <a:lnTo>
                    <a:pt x="1486" y="3148"/>
                  </a:lnTo>
                  <a:lnTo>
                    <a:pt x="1338" y="3019"/>
                  </a:lnTo>
                  <a:lnTo>
                    <a:pt x="1196" y="2884"/>
                  </a:lnTo>
                  <a:lnTo>
                    <a:pt x="1061" y="2742"/>
                  </a:lnTo>
                  <a:lnTo>
                    <a:pt x="933" y="2594"/>
                  </a:lnTo>
                  <a:lnTo>
                    <a:pt x="812" y="2440"/>
                  </a:lnTo>
                  <a:lnTo>
                    <a:pt x="698" y="2280"/>
                  </a:lnTo>
                  <a:lnTo>
                    <a:pt x="592" y="2114"/>
                  </a:lnTo>
                  <a:lnTo>
                    <a:pt x="493" y="1943"/>
                  </a:lnTo>
                  <a:lnTo>
                    <a:pt x="403" y="1768"/>
                  </a:lnTo>
                  <a:lnTo>
                    <a:pt x="321" y="1587"/>
                  </a:lnTo>
                  <a:lnTo>
                    <a:pt x="248" y="1401"/>
                  </a:lnTo>
                  <a:lnTo>
                    <a:pt x="184" y="1212"/>
                  </a:lnTo>
                  <a:lnTo>
                    <a:pt x="129" y="1019"/>
                  </a:lnTo>
                  <a:lnTo>
                    <a:pt x="83" y="821"/>
                  </a:lnTo>
                  <a:lnTo>
                    <a:pt x="47" y="620"/>
                  </a:lnTo>
                  <a:lnTo>
                    <a:pt x="21" y="416"/>
                  </a:lnTo>
                  <a:lnTo>
                    <a:pt x="5" y="209"/>
                  </a:lnTo>
                  <a:lnTo>
                    <a:pt x="0" y="0"/>
                  </a:lnTo>
                  <a:lnTo>
                    <a:pt x="2040" y="0"/>
                  </a:lnTo>
                  <a:lnTo>
                    <a:pt x="2043" y="104"/>
                  </a:lnTo>
                  <a:lnTo>
                    <a:pt x="2051" y="207"/>
                  </a:lnTo>
                  <a:lnTo>
                    <a:pt x="2064" y="309"/>
                  </a:lnTo>
                  <a:lnTo>
                    <a:pt x="2082" y="409"/>
                  </a:lnTo>
                  <a:lnTo>
                    <a:pt x="2105" y="507"/>
                  </a:lnTo>
                  <a:lnTo>
                    <a:pt x="2133" y="604"/>
                  </a:lnTo>
                  <a:lnTo>
                    <a:pt x="2164" y="699"/>
                  </a:lnTo>
                  <a:lnTo>
                    <a:pt x="2201" y="791"/>
                  </a:lnTo>
                  <a:lnTo>
                    <a:pt x="2243" y="881"/>
                  </a:lnTo>
                  <a:lnTo>
                    <a:pt x="2288" y="969"/>
                  </a:lnTo>
                  <a:lnTo>
                    <a:pt x="2337" y="1055"/>
                  </a:lnTo>
                  <a:lnTo>
                    <a:pt x="2391" y="1137"/>
                  </a:lnTo>
                  <a:lnTo>
                    <a:pt x="2448" y="1217"/>
                  </a:lnTo>
                  <a:lnTo>
                    <a:pt x="2508" y="1294"/>
                  </a:lnTo>
                  <a:lnTo>
                    <a:pt x="2572" y="1369"/>
                  </a:lnTo>
                  <a:lnTo>
                    <a:pt x="2641" y="1439"/>
                  </a:lnTo>
                  <a:lnTo>
                    <a:pt x="2711" y="1508"/>
                  </a:lnTo>
                  <a:lnTo>
                    <a:pt x="2786" y="1572"/>
                  </a:lnTo>
                  <a:lnTo>
                    <a:pt x="2863" y="1632"/>
                  </a:lnTo>
                  <a:lnTo>
                    <a:pt x="2943" y="1689"/>
                  </a:lnTo>
                  <a:lnTo>
                    <a:pt x="3025" y="1743"/>
                  </a:lnTo>
                  <a:lnTo>
                    <a:pt x="3111" y="1792"/>
                  </a:lnTo>
                  <a:lnTo>
                    <a:pt x="3199" y="1838"/>
                  </a:lnTo>
                  <a:lnTo>
                    <a:pt x="3290" y="1879"/>
                  </a:lnTo>
                  <a:lnTo>
                    <a:pt x="3381" y="1916"/>
                  </a:lnTo>
                  <a:lnTo>
                    <a:pt x="3476" y="1948"/>
                  </a:lnTo>
                  <a:lnTo>
                    <a:pt x="3573" y="1976"/>
                  </a:lnTo>
                  <a:lnTo>
                    <a:pt x="3671" y="1998"/>
                  </a:lnTo>
                  <a:lnTo>
                    <a:pt x="3771" y="2017"/>
                  </a:lnTo>
                  <a:lnTo>
                    <a:pt x="3873" y="2030"/>
                  </a:lnTo>
                  <a:lnTo>
                    <a:pt x="3976" y="2037"/>
                  </a:lnTo>
                  <a:lnTo>
                    <a:pt x="4080" y="2040"/>
                  </a:lnTo>
                  <a:lnTo>
                    <a:pt x="4186" y="2037"/>
                  </a:lnTo>
                  <a:lnTo>
                    <a:pt x="4289" y="2030"/>
                  </a:lnTo>
                  <a:lnTo>
                    <a:pt x="4392" y="2017"/>
                  </a:lnTo>
                  <a:lnTo>
                    <a:pt x="4492" y="1998"/>
                  </a:lnTo>
                  <a:lnTo>
                    <a:pt x="4591" y="1976"/>
                  </a:lnTo>
                  <a:lnTo>
                    <a:pt x="4688" y="1948"/>
                  </a:lnTo>
                  <a:lnTo>
                    <a:pt x="4784" y="1916"/>
                  </a:lnTo>
                  <a:lnTo>
                    <a:pt x="4876" y="1879"/>
                  </a:lnTo>
                  <a:lnTo>
                    <a:pt x="4966" y="1838"/>
                  </a:lnTo>
                  <a:lnTo>
                    <a:pt x="5054" y="1792"/>
                  </a:lnTo>
                  <a:lnTo>
                    <a:pt x="5140" y="1743"/>
                  </a:lnTo>
                  <a:lnTo>
                    <a:pt x="5222" y="1689"/>
                  </a:lnTo>
                  <a:lnTo>
                    <a:pt x="5303" y="1632"/>
                  </a:lnTo>
                  <a:lnTo>
                    <a:pt x="5379" y="1572"/>
                  </a:lnTo>
                  <a:lnTo>
                    <a:pt x="5454" y="1508"/>
                  </a:lnTo>
                  <a:lnTo>
                    <a:pt x="5524" y="1439"/>
                  </a:lnTo>
                  <a:lnTo>
                    <a:pt x="5592" y="1369"/>
                  </a:lnTo>
                  <a:lnTo>
                    <a:pt x="5656" y="1294"/>
                  </a:lnTo>
                  <a:lnTo>
                    <a:pt x="5716" y="1217"/>
                  </a:lnTo>
                  <a:lnTo>
                    <a:pt x="5773" y="1137"/>
                  </a:lnTo>
                  <a:lnTo>
                    <a:pt x="5826" y="1055"/>
                  </a:lnTo>
                  <a:lnTo>
                    <a:pt x="5875" y="969"/>
                  </a:lnTo>
                  <a:lnTo>
                    <a:pt x="5920" y="881"/>
                  </a:lnTo>
                  <a:lnTo>
                    <a:pt x="5961" y="791"/>
                  </a:lnTo>
                  <a:lnTo>
                    <a:pt x="5997" y="699"/>
                  </a:lnTo>
                  <a:lnTo>
                    <a:pt x="6029" y="604"/>
                  </a:lnTo>
                  <a:lnTo>
                    <a:pt x="6057" y="507"/>
                  </a:lnTo>
                  <a:lnTo>
                    <a:pt x="6079" y="409"/>
                  </a:lnTo>
                  <a:lnTo>
                    <a:pt x="6097" y="309"/>
                  </a:lnTo>
                  <a:lnTo>
                    <a:pt x="6110" y="207"/>
                  </a:lnTo>
                  <a:lnTo>
                    <a:pt x="6118" y="104"/>
                  </a:lnTo>
                  <a:lnTo>
                    <a:pt x="6120" y="0"/>
                  </a:lnTo>
                  <a:lnTo>
                    <a:pt x="816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AU">
                <a:solidFill>
                  <a:schemeClr val="bg1"/>
                </a:solidFill>
              </a:endParaRPr>
            </a:p>
          </p:txBody>
        </p:sp>
        <p:sp>
          <p:nvSpPr>
            <p:cNvPr id="8" name="Freeform 25"/>
            <p:cNvSpPr>
              <a:spLocks noChangeAspect="1"/>
            </p:cNvSpPr>
            <p:nvPr/>
          </p:nvSpPr>
          <p:spPr bwMode="auto">
            <a:xfrm>
              <a:off x="454" y="227"/>
              <a:ext cx="192" cy="192"/>
            </a:xfrm>
            <a:custGeom>
              <a:avLst/>
              <a:gdLst>
                <a:gd name="T0" fmla="*/ 2 w 8160"/>
                <a:gd name="T1" fmla="*/ 5 h 8160"/>
                <a:gd name="T2" fmla="*/ 0 w 8160"/>
                <a:gd name="T3" fmla="*/ 5 h 8160"/>
                <a:gd name="T4" fmla="*/ 5 w 8160"/>
                <a:gd name="T5" fmla="*/ 0 h 8160"/>
                <a:gd name="T6" fmla="*/ 5 w 8160"/>
                <a:gd name="T7" fmla="*/ 2 h 8160"/>
                <a:gd name="T8" fmla="*/ 2 w 8160"/>
                <a:gd name="T9" fmla="*/ 5 h 816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160" h="8160">
                  <a:moveTo>
                    <a:pt x="2878" y="8160"/>
                  </a:moveTo>
                  <a:lnTo>
                    <a:pt x="0" y="8160"/>
                  </a:lnTo>
                  <a:lnTo>
                    <a:pt x="8160" y="0"/>
                  </a:lnTo>
                  <a:lnTo>
                    <a:pt x="8160" y="2892"/>
                  </a:lnTo>
                  <a:lnTo>
                    <a:pt x="2878" y="81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AU">
                <a:solidFill>
                  <a:schemeClr val="bg1"/>
                </a:solidFill>
              </a:endParaRPr>
            </a:p>
          </p:txBody>
        </p:sp>
      </p:grpSp>
      <p:sp>
        <p:nvSpPr>
          <p:cNvPr id="9" name="bmkOffParent01"/>
          <p:cNvSpPr txBox="1">
            <a:spLocks noChangeArrowheads="1"/>
          </p:cNvSpPr>
          <p:nvPr/>
        </p:nvSpPr>
        <p:spPr bwMode="auto">
          <a:xfrm>
            <a:off x="5654675" y="228600"/>
            <a:ext cx="4098925" cy="301625"/>
          </a:xfrm>
          <a:prstGeom prst="rect">
            <a:avLst/>
          </a:prstGeom>
          <a:noFill/>
          <a:ln w="1778" algn="ctr">
            <a:noFill/>
            <a:miter lim="800000"/>
            <a:headEnd/>
            <a:tailEnd/>
          </a:ln>
          <a:effectLst/>
        </p:spPr>
        <p:txBody>
          <a:bodyPr lIns="0" tIns="0" rIns="0" bIns="0"/>
          <a:lstStyle/>
          <a:p>
            <a:pPr>
              <a:lnSpc>
                <a:spcPts val="1300"/>
              </a:lnSpc>
              <a:buFont typeface="AU Passata" pitchFamily="34" charset="0"/>
              <a:buNone/>
              <a:defRPr/>
            </a:pPr>
            <a:r>
              <a:rPr lang="en-US" sz="1100" cap="all" dirty="0">
                <a:solidFill>
                  <a:schemeClr val="bg1"/>
                </a:solidFill>
                <a:ea typeface="+mn-ea"/>
              </a:rPr>
              <a:t>AARHUS</a:t>
            </a:r>
          </a:p>
          <a:p>
            <a:pPr>
              <a:lnSpc>
                <a:spcPts val="1300"/>
              </a:lnSpc>
              <a:buFont typeface="AU Passata" pitchFamily="34" charset="0"/>
              <a:buNone/>
              <a:defRPr/>
            </a:pPr>
            <a:r>
              <a:rPr lang="en-US" sz="1100" cap="all" dirty="0">
                <a:solidFill>
                  <a:schemeClr val="bg1"/>
                </a:solidFill>
                <a:ea typeface="+mn-ea"/>
              </a:rPr>
              <a:t>UNIVERSITET</a:t>
            </a:r>
          </a:p>
        </p:txBody>
      </p:sp>
    </p:spTree>
    <p:extLst>
      <p:ext uri="{BB962C8B-B14F-4D97-AF65-F5344CB8AC3E}">
        <p14:creationId xmlns:p14="http://schemas.microsoft.com/office/powerpoint/2010/main" val="25072283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4918" y="1115310"/>
            <a:ext cx="5595274" cy="1046440"/>
          </a:xfrm>
        </p:spPr>
        <p:txBody>
          <a:bodyPr/>
          <a:lstStyle/>
          <a:p>
            <a:r>
              <a:rPr lang="en-US" b="1" dirty="0" smtClean="0"/>
              <a:t>Impetus for this Study</a:t>
            </a:r>
            <a:endParaRPr lang="en-US" b="1" dirty="0"/>
          </a:p>
        </p:txBody>
      </p:sp>
      <p:sp>
        <p:nvSpPr>
          <p:cNvPr id="3" name="Text Placeholder 2"/>
          <p:cNvSpPr>
            <a:spLocks noGrp="1"/>
          </p:cNvSpPr>
          <p:nvPr>
            <p:ph type="body" sz="quarter" idx="12"/>
          </p:nvPr>
        </p:nvSpPr>
        <p:spPr>
          <a:xfrm>
            <a:off x="395536" y="1700808"/>
            <a:ext cx="8194877" cy="3744416"/>
          </a:xfrm>
        </p:spPr>
        <p:txBody>
          <a:bodyPr/>
          <a:lstStyle/>
          <a:p>
            <a:r>
              <a:rPr lang="en-US" dirty="0" smtClean="0"/>
              <a:t>Research teaching and learning of proportional reasoning with teachers over seven years (three Australian states, &gt;300 teachers in total from Prep to Year 12) </a:t>
            </a:r>
          </a:p>
          <a:p>
            <a:r>
              <a:rPr lang="en-US" dirty="0" smtClean="0"/>
              <a:t>Teachers</a:t>
            </a:r>
          </a:p>
          <a:p>
            <a:pPr marL="598969" indent="-342900">
              <a:spcBef>
                <a:spcPts val="600"/>
              </a:spcBef>
              <a:spcAft>
                <a:spcPts val="0"/>
              </a:spcAft>
              <a:buFont typeface="Arial" panose="020B0604020202020204" pitchFamily="34" charset="0"/>
              <a:buChar char="•"/>
            </a:pPr>
            <a:r>
              <a:rPr lang="en-US" dirty="0" smtClean="0"/>
              <a:t>Find it difficult to identify proportional reasoning in the curriculum</a:t>
            </a:r>
          </a:p>
          <a:p>
            <a:pPr marL="598969" indent="-342900">
              <a:spcBef>
                <a:spcPts val="600"/>
              </a:spcBef>
              <a:spcAft>
                <a:spcPts val="0"/>
              </a:spcAft>
              <a:buFont typeface="Arial" panose="020B0604020202020204" pitchFamily="34" charset="0"/>
              <a:buChar char="•"/>
            </a:pPr>
            <a:r>
              <a:rPr lang="en-US" dirty="0"/>
              <a:t>Need support to find the teachable moments in the curriculum</a:t>
            </a:r>
          </a:p>
          <a:p>
            <a:pPr marL="598969" indent="-342900">
              <a:spcBef>
                <a:spcPts val="600"/>
              </a:spcBef>
              <a:spcAft>
                <a:spcPts val="0"/>
              </a:spcAft>
              <a:buFont typeface="Arial" panose="020B0604020202020204" pitchFamily="34" charset="0"/>
              <a:buChar char="•"/>
            </a:pPr>
            <a:r>
              <a:rPr lang="en-US" dirty="0" smtClean="0"/>
              <a:t>Don’t always have the skills/knowledge to teach the concepts</a:t>
            </a:r>
          </a:p>
          <a:p>
            <a:pPr marL="598969" indent="-342900">
              <a:spcBef>
                <a:spcPts val="600"/>
              </a:spcBef>
              <a:spcAft>
                <a:spcPts val="0"/>
              </a:spcAft>
              <a:buFont typeface="Arial" panose="020B0604020202020204" pitchFamily="34" charset="0"/>
              <a:buChar char="•"/>
            </a:pPr>
            <a:r>
              <a:rPr lang="en-US" dirty="0" smtClean="0"/>
              <a:t>Resort to algorithmic / procedural approaches</a:t>
            </a:r>
          </a:p>
          <a:p>
            <a:pPr marL="598969" indent="-342900">
              <a:spcBef>
                <a:spcPts val="600"/>
              </a:spcBef>
              <a:spcAft>
                <a:spcPts val="0"/>
              </a:spcAft>
              <a:buFont typeface="Arial" panose="020B0604020202020204" pitchFamily="34" charset="0"/>
              <a:buChar char="•"/>
            </a:pPr>
            <a:endParaRPr lang="en-US" dirty="0"/>
          </a:p>
          <a:p>
            <a:pPr>
              <a:spcBef>
                <a:spcPts val="600"/>
              </a:spcBef>
              <a:spcAft>
                <a:spcPts val="0"/>
              </a:spcAft>
            </a:pPr>
            <a:r>
              <a:rPr lang="en-US" dirty="0" smtClean="0"/>
              <a:t>(see also Hilton </a:t>
            </a:r>
            <a:r>
              <a:rPr lang="en-US" dirty="0"/>
              <a:t>et al</a:t>
            </a:r>
            <a:r>
              <a:rPr lang="en-US" dirty="0" smtClean="0"/>
              <a:t>., 2016; </a:t>
            </a:r>
            <a:r>
              <a:rPr lang="en-US" dirty="0"/>
              <a:t>Molina, </a:t>
            </a:r>
            <a:r>
              <a:rPr lang="en-US" dirty="0" smtClean="0"/>
              <a:t>2014; </a:t>
            </a:r>
            <a:r>
              <a:rPr lang="en-US" dirty="0" err="1" smtClean="0"/>
              <a:t>Sowder</a:t>
            </a:r>
            <a:r>
              <a:rPr lang="en-US" dirty="0" smtClean="0"/>
              <a:t> et al., 1998)</a:t>
            </a:r>
            <a:endParaRPr lang="en-US" dirty="0"/>
          </a:p>
        </p:txBody>
      </p:sp>
      <p:sp>
        <p:nvSpPr>
          <p:cNvPr id="4" name="TextBox 3"/>
          <p:cNvSpPr txBox="1"/>
          <p:nvPr/>
        </p:nvSpPr>
        <p:spPr>
          <a:xfrm>
            <a:off x="683568" y="404664"/>
            <a:ext cx="3096344" cy="369332"/>
          </a:xfrm>
          <a:prstGeom prst="rect">
            <a:avLst/>
          </a:prstGeom>
          <a:noFill/>
        </p:spPr>
        <p:txBody>
          <a:bodyPr wrap="square" rtlCol="0">
            <a:spAutoFit/>
          </a:bodyPr>
          <a:lstStyle/>
          <a:p>
            <a:r>
              <a:rPr lang="en-AU" dirty="0" smtClean="0">
                <a:solidFill>
                  <a:schemeClr val="bg1"/>
                </a:solidFill>
              </a:rPr>
              <a:t>#</a:t>
            </a:r>
            <a:r>
              <a:rPr lang="en-AU" dirty="0" err="1" smtClean="0">
                <a:solidFill>
                  <a:schemeClr val="bg1"/>
                </a:solidFill>
              </a:rPr>
              <a:t>STEMed_fUTureS</a:t>
            </a:r>
            <a:endParaRPr lang="en-AU" dirty="0">
              <a:solidFill>
                <a:schemeClr val="bg1"/>
              </a:solidFill>
            </a:endParaRPr>
          </a:p>
        </p:txBody>
      </p:sp>
    </p:spTree>
    <p:extLst>
      <p:ext uri="{BB962C8B-B14F-4D97-AF65-F5344CB8AC3E}">
        <p14:creationId xmlns:p14="http://schemas.microsoft.com/office/powerpoint/2010/main" val="18859253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115310"/>
            <a:ext cx="8331579" cy="729514"/>
          </a:xfrm>
        </p:spPr>
        <p:txBody>
          <a:bodyPr/>
          <a:lstStyle/>
          <a:p>
            <a:r>
              <a:rPr lang="en-AU" sz="2800" b="1" dirty="0" smtClean="0"/>
              <a:t>Background: What is the Curriculum Challenge?</a:t>
            </a:r>
            <a:endParaRPr lang="en-AU" sz="2800" b="1" dirty="0"/>
          </a:p>
        </p:txBody>
      </p:sp>
      <p:sp>
        <p:nvSpPr>
          <p:cNvPr id="3" name="Text Placeholder 2"/>
          <p:cNvSpPr>
            <a:spLocks noGrp="1"/>
          </p:cNvSpPr>
          <p:nvPr>
            <p:ph type="body" sz="quarter" idx="12"/>
          </p:nvPr>
        </p:nvSpPr>
        <p:spPr>
          <a:xfrm>
            <a:off x="323528" y="1844824"/>
            <a:ext cx="8568952" cy="3672408"/>
          </a:xfrm>
        </p:spPr>
        <p:txBody>
          <a:bodyPr/>
          <a:lstStyle/>
          <a:p>
            <a:pPr>
              <a:spcBef>
                <a:spcPts val="1200"/>
              </a:spcBef>
              <a:spcAft>
                <a:spcPts val="0"/>
              </a:spcAft>
            </a:pPr>
            <a:r>
              <a:rPr lang="en-US" dirty="0" smtClean="0"/>
              <a:t>The key </a:t>
            </a:r>
            <a:r>
              <a:rPr lang="en-US" dirty="0"/>
              <a:t>issues are: </a:t>
            </a:r>
            <a:endParaRPr lang="en-US" dirty="0" smtClean="0"/>
          </a:p>
          <a:p>
            <a:pPr marL="713269" indent="-457200">
              <a:spcBef>
                <a:spcPts val="1200"/>
              </a:spcBef>
              <a:spcAft>
                <a:spcPts val="0"/>
              </a:spcAft>
              <a:buAutoNum type="arabicPeriod"/>
            </a:pPr>
            <a:r>
              <a:rPr lang="en-US" dirty="0" smtClean="0"/>
              <a:t>Proportional reasoning </a:t>
            </a:r>
            <a:r>
              <a:rPr lang="en-US" dirty="0"/>
              <a:t>is pervasive and not explicit in science curricula </a:t>
            </a:r>
            <a:endParaRPr lang="en-US" dirty="0" smtClean="0"/>
          </a:p>
          <a:p>
            <a:pPr marL="713269" indent="-457200">
              <a:spcBef>
                <a:spcPts val="1200"/>
              </a:spcBef>
              <a:spcAft>
                <a:spcPts val="0"/>
              </a:spcAft>
              <a:buAutoNum type="arabicPeriod"/>
            </a:pPr>
            <a:r>
              <a:rPr lang="en-US" dirty="0" smtClean="0"/>
              <a:t>Teachers </a:t>
            </a:r>
            <a:r>
              <a:rPr lang="en-US" dirty="0"/>
              <a:t>have difficulties </a:t>
            </a:r>
            <a:r>
              <a:rPr lang="en-US" dirty="0" err="1"/>
              <a:t>recognising</a:t>
            </a:r>
            <a:r>
              <a:rPr lang="en-US" dirty="0"/>
              <a:t> and teaching </a:t>
            </a:r>
            <a:r>
              <a:rPr lang="en-US" dirty="0" smtClean="0"/>
              <a:t>proportional reasoning concepts – assumed knowledge, especially in secondary science</a:t>
            </a:r>
          </a:p>
          <a:p>
            <a:pPr marL="713269" indent="-457200">
              <a:spcBef>
                <a:spcPts val="1200"/>
              </a:spcBef>
              <a:spcAft>
                <a:spcPts val="0"/>
              </a:spcAft>
              <a:buAutoNum type="arabicPeriod"/>
            </a:pPr>
            <a:r>
              <a:rPr lang="en-US" dirty="0" smtClean="0"/>
              <a:t>Students don't always transfer mathematical concepts to science – need to foreground proportional relationships explicitly in science</a:t>
            </a:r>
          </a:p>
          <a:p>
            <a:pPr>
              <a:spcBef>
                <a:spcPts val="1200"/>
              </a:spcBef>
              <a:spcAft>
                <a:spcPts val="0"/>
              </a:spcAft>
            </a:pPr>
            <a:endParaRPr lang="en-AU" dirty="0"/>
          </a:p>
        </p:txBody>
      </p:sp>
      <p:sp>
        <p:nvSpPr>
          <p:cNvPr id="4" name="TextBox 3"/>
          <p:cNvSpPr txBox="1"/>
          <p:nvPr/>
        </p:nvSpPr>
        <p:spPr>
          <a:xfrm>
            <a:off x="683568" y="404664"/>
            <a:ext cx="3096344" cy="369332"/>
          </a:xfrm>
          <a:prstGeom prst="rect">
            <a:avLst/>
          </a:prstGeom>
          <a:noFill/>
        </p:spPr>
        <p:txBody>
          <a:bodyPr wrap="square" rtlCol="0">
            <a:spAutoFit/>
          </a:bodyPr>
          <a:lstStyle/>
          <a:p>
            <a:r>
              <a:rPr lang="en-AU" dirty="0" smtClean="0">
                <a:solidFill>
                  <a:schemeClr val="bg1"/>
                </a:solidFill>
              </a:rPr>
              <a:t>#</a:t>
            </a:r>
            <a:r>
              <a:rPr lang="en-AU" dirty="0" err="1" smtClean="0">
                <a:solidFill>
                  <a:schemeClr val="bg1"/>
                </a:solidFill>
              </a:rPr>
              <a:t>STEMed_fUTureS</a:t>
            </a:r>
            <a:endParaRPr lang="en-AU" dirty="0">
              <a:solidFill>
                <a:schemeClr val="bg1"/>
              </a:solidFill>
            </a:endParaRPr>
          </a:p>
        </p:txBody>
      </p:sp>
    </p:spTree>
    <p:extLst>
      <p:ext uri="{BB962C8B-B14F-4D97-AF65-F5344CB8AC3E}">
        <p14:creationId xmlns:p14="http://schemas.microsoft.com/office/powerpoint/2010/main" val="2172903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UTS_Powerpoint_3x4">
  <a:themeElements>
    <a:clrScheme name="UTS_2017">
      <a:dk1>
        <a:srgbClr val="000000"/>
      </a:dk1>
      <a:lt1>
        <a:srgbClr val="FFFFFF"/>
      </a:lt1>
      <a:dk2>
        <a:srgbClr val="000000"/>
      </a:dk2>
      <a:lt2>
        <a:srgbClr val="FFFFFF"/>
      </a:lt2>
      <a:accent1>
        <a:srgbClr val="0F4BEB"/>
      </a:accent1>
      <a:accent2>
        <a:srgbClr val="FF2305"/>
      </a:accent2>
      <a:accent3>
        <a:srgbClr val="323232"/>
      </a:accent3>
      <a:accent4>
        <a:srgbClr val="B2B2B2"/>
      </a:accent4>
      <a:accent5>
        <a:srgbClr val="EBEBEB"/>
      </a:accent5>
      <a:accent6>
        <a:srgbClr val="FF9600"/>
      </a:accent6>
      <a:hlink>
        <a:srgbClr val="09D369"/>
      </a:hlink>
      <a:folHlink>
        <a:srgbClr val="0F4BE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UTS_Powerpoint_3x4</Template>
  <TotalTime>169</TotalTime>
  <Words>2090</Words>
  <Application>Microsoft Macintosh PowerPoint</Application>
  <PresentationFormat>On-screen Show (4:3)</PresentationFormat>
  <Paragraphs>187</Paragraphs>
  <Slides>17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.AppleSystemUIFont</vt:lpstr>
      <vt:lpstr>AU Passata</vt:lpstr>
      <vt:lpstr>Calibri</vt:lpstr>
      <vt:lpstr>Cambria</vt:lpstr>
      <vt:lpstr>MS Mincho</vt:lpstr>
      <vt:lpstr>ＭＳ Ｐゴシック</vt:lpstr>
      <vt:lpstr>Times New Roman</vt:lpstr>
      <vt:lpstr>Arial</vt:lpstr>
      <vt:lpstr>UTS_Powerpoint_3x4</vt:lpstr>
      <vt:lpstr>Proportional reasoning for science understanding:  A science curriculum audit </vt:lpstr>
      <vt:lpstr>Background: What is proportional reasoning?</vt:lpstr>
      <vt:lpstr>Relative Thinking</vt:lpstr>
      <vt:lpstr>Multiplicative Thinking</vt:lpstr>
      <vt:lpstr>Proportional Reasoning is</vt:lpstr>
      <vt:lpstr>Proportional Reasoning in Science</vt:lpstr>
      <vt:lpstr>Where Might We Find Proportional Reasoning In Science?</vt:lpstr>
      <vt:lpstr>Impetus for this Study</vt:lpstr>
      <vt:lpstr>Background: What is the Curriculum Challenge?</vt:lpstr>
      <vt:lpstr>Method: Identifying Proportional Reasoning</vt:lpstr>
      <vt:lpstr>Elaborations and Associated PR Elements</vt:lpstr>
      <vt:lpstr>Key Findings of the Audit</vt:lpstr>
      <vt:lpstr>Why we can’t always assume</vt:lpstr>
      <vt:lpstr>Why we can’t assume ...</vt:lpstr>
      <vt:lpstr>Implications </vt:lpstr>
      <vt:lpstr>Foregrounding aspects of PR underpinning science concepts</vt:lpstr>
      <vt:lpstr>References</vt:lpstr>
    </vt:vector>
  </TitlesOfParts>
  <Company>University of Technology, Sydney</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Annette Hilton</dc:creator>
  <cp:lastModifiedBy>Annette Hilton</cp:lastModifiedBy>
  <cp:revision>20</cp:revision>
  <dcterms:created xsi:type="dcterms:W3CDTF">2017-06-21T23:07:23Z</dcterms:created>
  <dcterms:modified xsi:type="dcterms:W3CDTF">2017-06-30T02:28:36Z</dcterms:modified>
</cp:coreProperties>
</file>